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notesMasterIdLst>
    <p:notesMasterId r:id="rId15"/>
  </p:notesMasterIdLst>
  <p:handoutMasterIdLst>
    <p:handoutMasterId r:id="rId16"/>
  </p:handoutMasterIdLst>
  <p:sldIdLst>
    <p:sldId id="309" r:id="rId5"/>
    <p:sldId id="331" r:id="rId6"/>
    <p:sldId id="332" r:id="rId7"/>
    <p:sldId id="333" r:id="rId8"/>
    <p:sldId id="335" r:id="rId9"/>
    <p:sldId id="336" r:id="rId10"/>
    <p:sldId id="337" r:id="rId11"/>
    <p:sldId id="339" r:id="rId12"/>
    <p:sldId id="338" r:id="rId13"/>
    <p:sldId id="28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2180"/>
    <a:srgbClr val="E90F33"/>
    <a:srgbClr val="0563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22" autoAdjust="0"/>
    <p:restoredTop sz="93229" autoAdjust="0"/>
  </p:normalViewPr>
  <p:slideViewPr>
    <p:cSldViewPr>
      <p:cViewPr varScale="1">
        <p:scale>
          <a:sx n="39" d="100"/>
          <a:sy n="39" d="100"/>
        </p:scale>
        <p:origin x="78" y="552"/>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7" d="100"/>
          <a:sy n="57" d="100"/>
        </p:scale>
        <p:origin x="239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12DF7-6AB8-41CF-ABFD-D1EE1CBEEB38}"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en-US"/>
        </a:p>
      </dgm:t>
    </dgm:pt>
    <dgm:pt modelId="{63E43F59-1DC7-4355-AE86-D4C6636AA48D}">
      <dgm:prSet phldrT="[Text]" custT="1"/>
      <dgm:spPr>
        <a:solidFill>
          <a:schemeClr val="accent1">
            <a:lumMod val="75000"/>
          </a:schemeClr>
        </a:solidFill>
      </dgm:spPr>
      <dgm:t>
        <a:bodyPr/>
        <a:lstStyle/>
        <a:p>
          <a:r>
            <a:rPr lang="en-US" sz="1000" dirty="0" smtClean="0">
              <a:solidFill>
                <a:schemeClr val="tx1"/>
              </a:solidFill>
            </a:rPr>
            <a:t>Aviation </a:t>
          </a:r>
        </a:p>
        <a:p>
          <a:r>
            <a:rPr lang="en-US" sz="1000" dirty="0" smtClean="0">
              <a:solidFill>
                <a:schemeClr val="tx1"/>
              </a:solidFill>
            </a:rPr>
            <a:t>ISAC</a:t>
          </a:r>
          <a:endParaRPr lang="en-US" sz="1000" dirty="0">
            <a:solidFill>
              <a:schemeClr val="tx1"/>
            </a:solidFill>
          </a:endParaRPr>
        </a:p>
      </dgm:t>
    </dgm:pt>
    <dgm:pt modelId="{2522F810-968F-470B-B7C3-5F90151AB5EC}" type="parTrans" cxnId="{9B2D9CC9-0A7A-451E-9996-F506B767040A}">
      <dgm:prSet/>
      <dgm:spPr/>
      <dgm:t>
        <a:bodyPr/>
        <a:lstStyle/>
        <a:p>
          <a:endParaRPr lang="en-US">
            <a:solidFill>
              <a:schemeClr val="tx1"/>
            </a:solidFill>
          </a:endParaRPr>
        </a:p>
      </dgm:t>
    </dgm:pt>
    <dgm:pt modelId="{ECFAC00C-9098-4938-89CB-AE633D9C84F3}" type="sibTrans" cxnId="{9B2D9CC9-0A7A-451E-9996-F506B767040A}">
      <dgm:prSet/>
      <dgm:spPr/>
      <dgm:t>
        <a:bodyPr/>
        <a:lstStyle/>
        <a:p>
          <a:endParaRPr lang="en-US">
            <a:solidFill>
              <a:schemeClr val="tx1"/>
            </a:solidFill>
          </a:endParaRPr>
        </a:p>
      </dgm:t>
    </dgm:pt>
    <dgm:pt modelId="{BB2C422A-9075-4808-870A-D840F05F4BDC}">
      <dgm:prSet phldrT="[Text]" custT="1"/>
      <dgm:spPr>
        <a:solidFill>
          <a:schemeClr val="accent1"/>
        </a:solidFill>
      </dgm:spPr>
      <dgm:t>
        <a:bodyPr/>
        <a:lstStyle/>
        <a:p>
          <a:endParaRPr lang="en-US" sz="800" dirty="0" smtClean="0">
            <a:solidFill>
              <a:schemeClr val="tx1"/>
            </a:solidFill>
          </a:endParaRPr>
        </a:p>
        <a:p>
          <a:r>
            <a:rPr lang="en-US" sz="800" dirty="0" smtClean="0">
              <a:solidFill>
                <a:schemeClr val="tx1"/>
              </a:solidFill>
            </a:rPr>
            <a:t>Orthopedic Doctors</a:t>
          </a:r>
        </a:p>
        <a:p>
          <a:endParaRPr lang="en-US" sz="800" dirty="0" smtClean="0">
            <a:solidFill>
              <a:schemeClr val="tx1"/>
            </a:solidFill>
          </a:endParaRPr>
        </a:p>
      </dgm:t>
    </dgm:pt>
    <dgm:pt modelId="{87A34CD1-7669-4398-8545-26E7668CB95D}" type="parTrans" cxnId="{E6B7F010-BD19-42A2-BBC0-C164158027F8}">
      <dgm:prSet/>
      <dgm:spPr/>
      <dgm:t>
        <a:bodyPr/>
        <a:lstStyle/>
        <a:p>
          <a:endParaRPr lang="en-US">
            <a:solidFill>
              <a:schemeClr val="tx1"/>
            </a:solidFill>
          </a:endParaRPr>
        </a:p>
      </dgm:t>
    </dgm:pt>
    <dgm:pt modelId="{1877FC88-A24E-4AF4-B198-9FC0CB3198A3}" type="sibTrans" cxnId="{E6B7F010-BD19-42A2-BBC0-C164158027F8}">
      <dgm:prSet/>
      <dgm:spPr/>
      <dgm:t>
        <a:bodyPr/>
        <a:lstStyle/>
        <a:p>
          <a:endParaRPr lang="en-US">
            <a:solidFill>
              <a:schemeClr val="tx1"/>
            </a:solidFill>
          </a:endParaRPr>
        </a:p>
      </dgm:t>
    </dgm:pt>
    <dgm:pt modelId="{D243AE5D-3174-4B7E-8F37-AB78E5C8B203}">
      <dgm:prSet phldrT="[Text]" custT="1"/>
      <dgm:spPr>
        <a:solidFill>
          <a:schemeClr val="accent1"/>
        </a:solidFill>
      </dgm:spPr>
      <dgm:t>
        <a:bodyPr/>
        <a:lstStyle/>
        <a:p>
          <a:r>
            <a:rPr lang="en-US" sz="900" dirty="0" smtClean="0">
              <a:solidFill>
                <a:schemeClr val="tx1"/>
              </a:solidFill>
            </a:rPr>
            <a:t>School Systems</a:t>
          </a:r>
          <a:endParaRPr lang="en-US" sz="900" dirty="0">
            <a:solidFill>
              <a:schemeClr val="tx1"/>
            </a:solidFill>
          </a:endParaRPr>
        </a:p>
      </dgm:t>
    </dgm:pt>
    <dgm:pt modelId="{568DC95C-2C47-4E5C-8627-12A85144AC45}" type="parTrans" cxnId="{34F32788-C36F-48FF-9B28-5C8D5CCD63F2}">
      <dgm:prSet/>
      <dgm:spPr/>
      <dgm:t>
        <a:bodyPr/>
        <a:lstStyle/>
        <a:p>
          <a:endParaRPr lang="en-US">
            <a:solidFill>
              <a:schemeClr val="tx1"/>
            </a:solidFill>
          </a:endParaRPr>
        </a:p>
      </dgm:t>
    </dgm:pt>
    <dgm:pt modelId="{BADBD656-EBBA-482F-88E5-1B1BEE9F600F}" type="sibTrans" cxnId="{34F32788-C36F-48FF-9B28-5C8D5CCD63F2}">
      <dgm:prSet/>
      <dgm:spPr/>
      <dgm:t>
        <a:bodyPr/>
        <a:lstStyle/>
        <a:p>
          <a:endParaRPr lang="en-US">
            <a:solidFill>
              <a:schemeClr val="tx1"/>
            </a:solidFill>
          </a:endParaRPr>
        </a:p>
      </dgm:t>
    </dgm:pt>
    <dgm:pt modelId="{E1072C54-CC66-4B5F-A422-01721AC653EC}">
      <dgm:prSet phldrT="[Text]"/>
      <dgm:spPr/>
      <dgm:t>
        <a:bodyPr/>
        <a:lstStyle/>
        <a:p>
          <a:r>
            <a:rPr lang="en-US" dirty="0" smtClean="0">
              <a:solidFill>
                <a:schemeClr val="tx1"/>
              </a:solidFill>
            </a:rPr>
            <a:t>Alabama Baptists Ministers </a:t>
          </a:r>
          <a:endParaRPr lang="en-US" dirty="0">
            <a:solidFill>
              <a:schemeClr val="tx1"/>
            </a:solidFill>
          </a:endParaRPr>
        </a:p>
      </dgm:t>
    </dgm:pt>
    <dgm:pt modelId="{6BAE3C30-2F50-4B86-9DC9-9EB423A8A373}" type="parTrans" cxnId="{150708E5-C7CE-4603-90E9-4AB66313229C}">
      <dgm:prSet/>
      <dgm:spPr/>
      <dgm:t>
        <a:bodyPr/>
        <a:lstStyle/>
        <a:p>
          <a:endParaRPr lang="en-US">
            <a:solidFill>
              <a:schemeClr val="tx1"/>
            </a:solidFill>
          </a:endParaRPr>
        </a:p>
      </dgm:t>
    </dgm:pt>
    <dgm:pt modelId="{ACEAF82A-74E9-4B6B-B248-04543FC6DF45}" type="sibTrans" cxnId="{150708E5-C7CE-4603-90E9-4AB66313229C}">
      <dgm:prSet/>
      <dgm:spPr/>
      <dgm:t>
        <a:bodyPr/>
        <a:lstStyle/>
        <a:p>
          <a:endParaRPr lang="en-US">
            <a:solidFill>
              <a:schemeClr val="tx1"/>
            </a:solidFill>
          </a:endParaRPr>
        </a:p>
      </dgm:t>
    </dgm:pt>
    <dgm:pt modelId="{02B9DFF3-BD90-403B-99CB-8BCE42DA1BA3}">
      <dgm:prSet phldrT="[Text]" custT="1"/>
      <dgm:spPr>
        <a:solidFill>
          <a:schemeClr val="accent1">
            <a:hueOff val="0"/>
            <a:satOff val="0"/>
            <a:lumOff val="0"/>
            <a:alpha val="73000"/>
          </a:schemeClr>
        </a:solidFill>
        <a:effectLst>
          <a:glow rad="127000">
            <a:schemeClr val="accent1">
              <a:lumMod val="75000"/>
            </a:schemeClr>
          </a:glow>
          <a:outerShdw blurRad="355600" dist="101600" dir="5400000" sx="130000" sy="130000" algn="ctr" rotWithShape="0">
            <a:schemeClr val="tx2">
              <a:lumMod val="40000"/>
              <a:lumOff val="60000"/>
            </a:schemeClr>
          </a:outerShdw>
        </a:effectLst>
      </dgm:spPr>
      <dgm:t>
        <a:bodyPr/>
        <a:lstStyle/>
        <a:p>
          <a:pPr>
            <a:spcAft>
              <a:spcPct val="35000"/>
            </a:spcAft>
          </a:pPr>
          <a:r>
            <a:rPr lang="en-US" sz="1600" dirty="0" smtClean="0">
              <a:solidFill>
                <a:schemeClr val="tx1"/>
              </a:solidFill>
            </a:rPr>
            <a:t>ISAO Program</a:t>
          </a:r>
        </a:p>
        <a:p>
          <a:pPr>
            <a:spcAft>
              <a:spcPts val="0"/>
            </a:spcAft>
          </a:pPr>
          <a:r>
            <a:rPr lang="en-US" sz="1200" dirty="0" smtClean="0">
              <a:solidFill>
                <a:schemeClr val="tx1"/>
              </a:solidFill>
            </a:rPr>
            <a:t>ISAO </a:t>
          </a:r>
        </a:p>
        <a:p>
          <a:pPr>
            <a:spcAft>
              <a:spcPts val="0"/>
            </a:spcAft>
          </a:pPr>
          <a:r>
            <a:rPr lang="en-US" sz="1200" dirty="0" smtClean="0">
              <a:solidFill>
                <a:schemeClr val="tx1"/>
              </a:solidFill>
            </a:rPr>
            <a:t>Standard Organization</a:t>
          </a:r>
          <a:endParaRPr lang="en-US" sz="1000" dirty="0">
            <a:solidFill>
              <a:schemeClr val="tx1"/>
            </a:solidFill>
          </a:endParaRPr>
        </a:p>
      </dgm:t>
    </dgm:pt>
    <dgm:pt modelId="{D5AF637E-B930-4104-82E4-31E9DF3BCA60}" type="parTrans" cxnId="{96298EA0-2FF2-4314-9E6F-A443D7FB0CCE}">
      <dgm:prSet/>
      <dgm:spPr/>
      <dgm:t>
        <a:bodyPr/>
        <a:lstStyle/>
        <a:p>
          <a:endParaRPr lang="en-US">
            <a:solidFill>
              <a:schemeClr val="tx1"/>
            </a:solidFill>
          </a:endParaRPr>
        </a:p>
      </dgm:t>
    </dgm:pt>
    <dgm:pt modelId="{121DCF60-7819-4AF1-BFBE-D4B65EECF459}" type="sibTrans" cxnId="{96298EA0-2FF2-4314-9E6F-A443D7FB0CCE}">
      <dgm:prSet/>
      <dgm:spPr/>
      <dgm:t>
        <a:bodyPr/>
        <a:lstStyle/>
        <a:p>
          <a:endParaRPr lang="en-US">
            <a:solidFill>
              <a:schemeClr val="tx1"/>
            </a:solidFill>
          </a:endParaRPr>
        </a:p>
      </dgm:t>
    </dgm:pt>
    <dgm:pt modelId="{3DC2F1D0-EE88-4366-AD5D-E09C7AF257A7}">
      <dgm:prSet phldrT="[Text]" custT="1"/>
      <dgm:spPr/>
      <dgm:t>
        <a:bodyPr/>
        <a:lstStyle/>
        <a:p>
          <a:r>
            <a:rPr lang="en-US" sz="900" dirty="0" smtClean="0">
              <a:solidFill>
                <a:schemeClr val="tx1"/>
              </a:solidFill>
            </a:rPr>
            <a:t>ISAO Service</a:t>
          </a:r>
          <a:br>
            <a:rPr lang="en-US" sz="900" dirty="0" smtClean="0">
              <a:solidFill>
                <a:schemeClr val="tx1"/>
              </a:solidFill>
            </a:rPr>
          </a:br>
          <a:r>
            <a:rPr lang="en-US" sz="900" dirty="0" smtClean="0">
              <a:solidFill>
                <a:schemeClr val="tx1"/>
              </a:solidFill>
            </a:rPr>
            <a:t>Providers</a:t>
          </a:r>
          <a:endParaRPr lang="en-US" sz="900" dirty="0">
            <a:solidFill>
              <a:schemeClr val="tx1"/>
            </a:solidFill>
          </a:endParaRPr>
        </a:p>
      </dgm:t>
    </dgm:pt>
    <dgm:pt modelId="{3B494F53-852B-4F64-A0D3-BF6EBA608F01}" type="parTrans" cxnId="{850966C6-46DC-4159-A5D7-F5183BB8DCF7}">
      <dgm:prSet/>
      <dgm:spPr/>
      <dgm:t>
        <a:bodyPr/>
        <a:lstStyle/>
        <a:p>
          <a:endParaRPr lang="en-US">
            <a:solidFill>
              <a:schemeClr val="tx1"/>
            </a:solidFill>
          </a:endParaRPr>
        </a:p>
      </dgm:t>
    </dgm:pt>
    <dgm:pt modelId="{94335239-B203-4810-87A5-A3E9F9FE2D75}" type="sibTrans" cxnId="{850966C6-46DC-4159-A5D7-F5183BB8DCF7}">
      <dgm:prSet/>
      <dgm:spPr/>
      <dgm:t>
        <a:bodyPr/>
        <a:lstStyle/>
        <a:p>
          <a:endParaRPr lang="en-US">
            <a:solidFill>
              <a:schemeClr val="tx1"/>
            </a:solidFill>
          </a:endParaRPr>
        </a:p>
      </dgm:t>
    </dgm:pt>
    <dgm:pt modelId="{E26C4758-BF54-4FF7-B898-50E033E5C170}">
      <dgm:prSet phldrT="[Text]"/>
      <dgm:spPr/>
      <dgm:t>
        <a:bodyPr/>
        <a:lstStyle/>
        <a:p>
          <a:r>
            <a:rPr lang="en-US" dirty="0" smtClean="0">
              <a:solidFill>
                <a:schemeClr val="tx1"/>
              </a:solidFill>
            </a:rPr>
            <a:t>National </a:t>
          </a:r>
        </a:p>
        <a:p>
          <a:r>
            <a:rPr lang="en-US" dirty="0" smtClean="0">
              <a:solidFill>
                <a:schemeClr val="tx1"/>
              </a:solidFill>
            </a:rPr>
            <a:t>Bar Association</a:t>
          </a:r>
          <a:endParaRPr lang="en-US" dirty="0">
            <a:solidFill>
              <a:schemeClr val="tx1"/>
            </a:solidFill>
          </a:endParaRPr>
        </a:p>
      </dgm:t>
    </dgm:pt>
    <dgm:pt modelId="{231D42F6-CFE1-4DD1-AA48-480C2B5078D5}" type="parTrans" cxnId="{52BCBA4D-4353-4174-A189-AB60066BAB50}">
      <dgm:prSet/>
      <dgm:spPr/>
      <dgm:t>
        <a:bodyPr/>
        <a:lstStyle/>
        <a:p>
          <a:endParaRPr lang="en-US">
            <a:solidFill>
              <a:schemeClr val="tx1"/>
            </a:solidFill>
          </a:endParaRPr>
        </a:p>
      </dgm:t>
    </dgm:pt>
    <dgm:pt modelId="{5E072D17-7891-4F05-8592-2F3CE6E77BE9}" type="sibTrans" cxnId="{52BCBA4D-4353-4174-A189-AB60066BAB50}">
      <dgm:prSet/>
      <dgm:spPr/>
      <dgm:t>
        <a:bodyPr/>
        <a:lstStyle/>
        <a:p>
          <a:endParaRPr lang="en-US">
            <a:solidFill>
              <a:schemeClr val="tx1"/>
            </a:solidFill>
          </a:endParaRPr>
        </a:p>
      </dgm:t>
    </dgm:pt>
    <dgm:pt modelId="{0E8F3D36-C46A-4D06-B8DA-633E88CD43C7}">
      <dgm:prSet phldrT="[Text]" custT="1"/>
      <dgm:spPr/>
      <dgm:t>
        <a:bodyPr/>
        <a:lstStyle/>
        <a:p>
          <a:r>
            <a:rPr lang="en-US" sz="800" dirty="0" smtClean="0">
              <a:solidFill>
                <a:schemeClr val="tx1"/>
              </a:solidFill>
            </a:rPr>
            <a:t>SW U.S. Mariachi Bands ISAO</a:t>
          </a:r>
          <a:endParaRPr lang="en-US" sz="800" dirty="0">
            <a:solidFill>
              <a:schemeClr val="tx1"/>
            </a:solidFill>
          </a:endParaRPr>
        </a:p>
      </dgm:t>
    </dgm:pt>
    <dgm:pt modelId="{90205BDB-BB96-4014-8088-BE8D15463DBE}" type="parTrans" cxnId="{05B0F82F-36E5-44E9-81F8-33C11DE09729}">
      <dgm:prSet/>
      <dgm:spPr/>
      <dgm:t>
        <a:bodyPr/>
        <a:lstStyle/>
        <a:p>
          <a:endParaRPr lang="en-US">
            <a:solidFill>
              <a:schemeClr val="tx1"/>
            </a:solidFill>
          </a:endParaRPr>
        </a:p>
      </dgm:t>
    </dgm:pt>
    <dgm:pt modelId="{20A7322C-C1D9-42B8-B726-D4D5252D0AC1}" type="sibTrans" cxnId="{05B0F82F-36E5-44E9-81F8-33C11DE09729}">
      <dgm:prSet/>
      <dgm:spPr/>
      <dgm:t>
        <a:bodyPr/>
        <a:lstStyle/>
        <a:p>
          <a:endParaRPr lang="en-US">
            <a:solidFill>
              <a:schemeClr val="tx1"/>
            </a:solidFill>
          </a:endParaRPr>
        </a:p>
      </dgm:t>
    </dgm:pt>
    <dgm:pt modelId="{0BB528EC-49CA-4B5B-89D2-065302A7F606}">
      <dgm:prSet phldrT="[Text]"/>
      <dgm:spPr/>
      <dgm:t>
        <a:bodyPr/>
        <a:lstStyle/>
        <a:p>
          <a:r>
            <a:rPr lang="en-US" dirty="0" smtClean="0">
              <a:solidFill>
                <a:schemeClr val="tx1"/>
              </a:solidFill>
            </a:rPr>
            <a:t>Association of Online Auction  Professionals</a:t>
          </a:r>
          <a:endParaRPr lang="en-US" dirty="0">
            <a:solidFill>
              <a:schemeClr val="tx1"/>
            </a:solidFill>
          </a:endParaRPr>
        </a:p>
      </dgm:t>
    </dgm:pt>
    <dgm:pt modelId="{A66B8C0F-55AE-4943-B579-4CB9C24CA07E}" type="parTrans" cxnId="{D6A7C4C0-EE9B-4D0B-BAD0-478A7C246A0F}">
      <dgm:prSet/>
      <dgm:spPr/>
      <dgm:t>
        <a:bodyPr/>
        <a:lstStyle/>
        <a:p>
          <a:endParaRPr lang="en-US">
            <a:solidFill>
              <a:schemeClr val="tx1"/>
            </a:solidFill>
          </a:endParaRPr>
        </a:p>
      </dgm:t>
    </dgm:pt>
    <dgm:pt modelId="{A98B4415-3AEA-4514-A7C0-A74AB04FE1C9}" type="sibTrans" cxnId="{D6A7C4C0-EE9B-4D0B-BAD0-478A7C246A0F}">
      <dgm:prSet/>
      <dgm:spPr/>
      <dgm:t>
        <a:bodyPr/>
        <a:lstStyle/>
        <a:p>
          <a:endParaRPr lang="en-US">
            <a:solidFill>
              <a:schemeClr val="tx1"/>
            </a:solidFill>
          </a:endParaRPr>
        </a:p>
      </dgm:t>
    </dgm:pt>
    <dgm:pt modelId="{36A47DA2-3E24-4243-B58C-6753747940BB}">
      <dgm:prSet phldrT="[Text]" custT="1"/>
      <dgm:spPr>
        <a:solidFill>
          <a:schemeClr val="accent1">
            <a:lumMod val="75000"/>
          </a:schemeClr>
        </a:solidFill>
      </dgm:spPr>
      <dgm:t>
        <a:bodyPr/>
        <a:lstStyle/>
        <a:p>
          <a:r>
            <a:rPr lang="en-US" sz="800" dirty="0" smtClean="0">
              <a:solidFill>
                <a:schemeClr val="tx1"/>
              </a:solidFill>
            </a:rPr>
            <a:t>Health </a:t>
          </a:r>
        </a:p>
        <a:p>
          <a:r>
            <a:rPr lang="en-US" sz="800" dirty="0" smtClean="0">
              <a:solidFill>
                <a:schemeClr val="tx1"/>
              </a:solidFill>
            </a:rPr>
            <a:t>ISAC</a:t>
          </a:r>
          <a:endParaRPr lang="en-US" sz="800" dirty="0">
            <a:solidFill>
              <a:schemeClr val="tx1"/>
            </a:solidFill>
          </a:endParaRPr>
        </a:p>
      </dgm:t>
    </dgm:pt>
    <dgm:pt modelId="{DF1AAE50-F20A-4DFC-9B0A-BBA09C2B79A3}" type="parTrans" cxnId="{37353FA0-69D0-4EF2-96A2-C7B49DF3A03C}">
      <dgm:prSet/>
      <dgm:spPr/>
      <dgm:t>
        <a:bodyPr/>
        <a:lstStyle/>
        <a:p>
          <a:endParaRPr lang="en-US">
            <a:solidFill>
              <a:schemeClr val="tx1"/>
            </a:solidFill>
          </a:endParaRPr>
        </a:p>
      </dgm:t>
    </dgm:pt>
    <dgm:pt modelId="{9EFA94EA-7145-47E9-9C31-3AB18BA0965D}" type="sibTrans" cxnId="{37353FA0-69D0-4EF2-96A2-C7B49DF3A03C}">
      <dgm:prSet/>
      <dgm:spPr>
        <a:solidFill>
          <a:schemeClr val="accent3">
            <a:lumMod val="75000"/>
          </a:schemeClr>
        </a:solidFill>
      </dgm:spPr>
      <dgm:t>
        <a:bodyPr/>
        <a:lstStyle/>
        <a:p>
          <a:endParaRPr lang="en-US">
            <a:solidFill>
              <a:schemeClr val="tx1"/>
            </a:solidFill>
          </a:endParaRPr>
        </a:p>
      </dgm:t>
    </dgm:pt>
    <dgm:pt modelId="{2128D5CA-C866-47E7-898E-CA743274FEE4}">
      <dgm:prSet phldrT="[Text]" custT="1"/>
      <dgm:spPr/>
      <dgm:t>
        <a:bodyPr/>
        <a:lstStyle/>
        <a:p>
          <a:r>
            <a:rPr lang="en-US" sz="800" dirty="0" smtClean="0">
              <a:solidFill>
                <a:schemeClr val="tx1"/>
              </a:solidFill>
            </a:rPr>
            <a:t>State of Texas ISAO</a:t>
          </a:r>
          <a:endParaRPr lang="en-US" sz="800" dirty="0">
            <a:solidFill>
              <a:schemeClr val="tx1"/>
            </a:solidFill>
          </a:endParaRPr>
        </a:p>
      </dgm:t>
    </dgm:pt>
    <dgm:pt modelId="{59F3AD32-B2BB-4C76-A495-8B2AFFEC526B}" type="parTrans" cxnId="{8D2ACF39-9416-4182-9A0A-3FF9C3EA1B88}">
      <dgm:prSet/>
      <dgm:spPr/>
      <dgm:t>
        <a:bodyPr/>
        <a:lstStyle/>
        <a:p>
          <a:endParaRPr lang="en-US">
            <a:solidFill>
              <a:schemeClr val="tx1"/>
            </a:solidFill>
          </a:endParaRPr>
        </a:p>
      </dgm:t>
    </dgm:pt>
    <dgm:pt modelId="{CE384D98-706A-4DD7-8E90-9B12F0F04796}" type="sibTrans" cxnId="{8D2ACF39-9416-4182-9A0A-3FF9C3EA1B88}">
      <dgm:prSet/>
      <dgm:spPr/>
      <dgm:t>
        <a:bodyPr/>
        <a:lstStyle/>
        <a:p>
          <a:endParaRPr lang="en-US">
            <a:solidFill>
              <a:schemeClr val="tx1"/>
            </a:solidFill>
          </a:endParaRPr>
        </a:p>
      </dgm:t>
    </dgm:pt>
    <dgm:pt modelId="{7D80C0A8-DF12-4BFC-A1BA-AC292D169379}">
      <dgm:prSet phldrT="[Text]" custT="1"/>
      <dgm:spPr/>
      <dgm:t>
        <a:bodyPr/>
        <a:lstStyle/>
        <a:p>
          <a:r>
            <a:rPr lang="en-US" sz="700" dirty="0" smtClean="0">
              <a:solidFill>
                <a:schemeClr val="tx1"/>
              </a:solidFill>
            </a:rPr>
            <a:t>Mariachi Bands of Texas ISAO</a:t>
          </a:r>
          <a:endParaRPr lang="en-US" sz="700" dirty="0">
            <a:solidFill>
              <a:schemeClr val="tx1"/>
            </a:solidFill>
          </a:endParaRPr>
        </a:p>
      </dgm:t>
    </dgm:pt>
    <dgm:pt modelId="{CB55FB3D-9544-4D64-BD95-975C30E83E32}" type="parTrans" cxnId="{01B3C96F-ABBB-4FC6-BB84-AECE3D82C154}">
      <dgm:prSet/>
      <dgm:spPr/>
      <dgm:t>
        <a:bodyPr/>
        <a:lstStyle/>
        <a:p>
          <a:endParaRPr lang="en-US">
            <a:solidFill>
              <a:schemeClr val="tx1"/>
            </a:solidFill>
          </a:endParaRPr>
        </a:p>
      </dgm:t>
    </dgm:pt>
    <dgm:pt modelId="{D3FE5EA5-E00A-4AC2-B37C-3585B39EACEA}" type="sibTrans" cxnId="{01B3C96F-ABBB-4FC6-BB84-AECE3D82C154}">
      <dgm:prSet/>
      <dgm:spPr/>
      <dgm:t>
        <a:bodyPr/>
        <a:lstStyle/>
        <a:p>
          <a:endParaRPr lang="en-US">
            <a:solidFill>
              <a:schemeClr val="tx1"/>
            </a:solidFill>
          </a:endParaRPr>
        </a:p>
      </dgm:t>
    </dgm:pt>
    <dgm:pt modelId="{BD8577DC-9E17-4B6F-87DF-7F509F46B1A1}">
      <dgm:prSet phldrT="[Text]" custT="1"/>
      <dgm:spPr>
        <a:solidFill>
          <a:schemeClr val="accent1">
            <a:lumMod val="75000"/>
          </a:schemeClr>
        </a:solidFill>
      </dgm:spPr>
      <dgm:t>
        <a:bodyPr/>
        <a:lstStyle/>
        <a:p>
          <a:r>
            <a:rPr lang="en-US" sz="1000" dirty="0" smtClean="0">
              <a:solidFill>
                <a:schemeClr val="tx1"/>
              </a:solidFill>
            </a:rPr>
            <a:t>Financial  Services ISAC</a:t>
          </a:r>
          <a:endParaRPr lang="en-US" sz="1000" dirty="0">
            <a:solidFill>
              <a:schemeClr val="tx1"/>
            </a:solidFill>
          </a:endParaRPr>
        </a:p>
      </dgm:t>
    </dgm:pt>
    <dgm:pt modelId="{57E83ABF-341C-4161-8A1B-5EEC8DC52AA7}" type="parTrans" cxnId="{9CA7E0E1-2F52-413A-A622-B3E79A5DAC0B}">
      <dgm:prSet/>
      <dgm:spPr/>
      <dgm:t>
        <a:bodyPr/>
        <a:lstStyle/>
        <a:p>
          <a:endParaRPr lang="en-US">
            <a:solidFill>
              <a:schemeClr val="tx1"/>
            </a:solidFill>
          </a:endParaRPr>
        </a:p>
      </dgm:t>
    </dgm:pt>
    <dgm:pt modelId="{F6ABFFE0-66D6-46C7-A27E-0149739E0F9E}" type="sibTrans" cxnId="{9CA7E0E1-2F52-413A-A622-B3E79A5DAC0B}">
      <dgm:prSet/>
      <dgm:spPr/>
      <dgm:t>
        <a:bodyPr/>
        <a:lstStyle/>
        <a:p>
          <a:endParaRPr lang="en-US">
            <a:solidFill>
              <a:schemeClr val="tx1"/>
            </a:solidFill>
          </a:endParaRPr>
        </a:p>
      </dgm:t>
    </dgm:pt>
    <dgm:pt modelId="{DD782EC6-9579-45CF-8C84-887EA0FAECD3}">
      <dgm:prSet custT="1"/>
      <dgm:spPr/>
      <dgm:t>
        <a:bodyPr/>
        <a:lstStyle/>
        <a:p>
          <a:r>
            <a:rPr lang="en-US" sz="800" dirty="0" smtClean="0">
              <a:solidFill>
                <a:schemeClr val="tx1"/>
              </a:solidFill>
            </a:rPr>
            <a:t>Automotive Manufacturers</a:t>
          </a:r>
          <a:endParaRPr lang="en-US" sz="800" dirty="0">
            <a:solidFill>
              <a:schemeClr val="tx1"/>
            </a:solidFill>
          </a:endParaRPr>
        </a:p>
      </dgm:t>
    </dgm:pt>
    <dgm:pt modelId="{CA017D75-BC40-4D5C-86DC-C9113D3E4D9E}" type="parTrans" cxnId="{7B472162-403F-4F44-8CB6-4DE67674CD07}">
      <dgm:prSet/>
      <dgm:spPr/>
      <dgm:t>
        <a:bodyPr/>
        <a:lstStyle/>
        <a:p>
          <a:endParaRPr lang="en-US">
            <a:solidFill>
              <a:schemeClr val="tx1"/>
            </a:solidFill>
          </a:endParaRPr>
        </a:p>
      </dgm:t>
    </dgm:pt>
    <dgm:pt modelId="{19ADBA21-8472-4380-BD72-F6940A9CCA04}" type="sibTrans" cxnId="{7B472162-403F-4F44-8CB6-4DE67674CD07}">
      <dgm:prSet/>
      <dgm:spPr>
        <a:solidFill>
          <a:schemeClr val="accent3">
            <a:lumMod val="75000"/>
          </a:schemeClr>
        </a:solidFill>
      </dgm:spPr>
      <dgm:t>
        <a:bodyPr/>
        <a:lstStyle/>
        <a:p>
          <a:endParaRPr lang="en-US">
            <a:solidFill>
              <a:schemeClr val="tx1"/>
            </a:solidFill>
          </a:endParaRPr>
        </a:p>
      </dgm:t>
    </dgm:pt>
    <dgm:pt modelId="{81306317-6B11-4E3E-9F3B-5BF97B0EE5E6}">
      <dgm:prSet/>
      <dgm:spPr/>
      <dgm:t>
        <a:bodyPr/>
        <a:lstStyle/>
        <a:p>
          <a:r>
            <a:rPr lang="en-US" dirty="0" smtClean="0">
              <a:solidFill>
                <a:schemeClr val="tx1"/>
              </a:solidFill>
            </a:rPr>
            <a:t>Law Enforcement</a:t>
          </a:r>
          <a:endParaRPr lang="en-US" dirty="0">
            <a:solidFill>
              <a:schemeClr val="tx1"/>
            </a:solidFill>
          </a:endParaRPr>
        </a:p>
      </dgm:t>
    </dgm:pt>
    <dgm:pt modelId="{8F792BB8-7AB9-4BC0-802E-E5E9A4143E08}" type="parTrans" cxnId="{FA292FCE-1DC2-4811-9C64-6364A8D6AE9A}">
      <dgm:prSet/>
      <dgm:spPr/>
      <dgm:t>
        <a:bodyPr/>
        <a:lstStyle/>
        <a:p>
          <a:endParaRPr lang="en-US">
            <a:solidFill>
              <a:schemeClr val="tx1"/>
            </a:solidFill>
          </a:endParaRPr>
        </a:p>
      </dgm:t>
    </dgm:pt>
    <dgm:pt modelId="{6E608574-FF3A-4C52-AC55-36D6DBF3F7FC}" type="sibTrans" cxnId="{FA292FCE-1DC2-4811-9C64-6364A8D6AE9A}">
      <dgm:prSet/>
      <dgm:spPr/>
      <dgm:t>
        <a:bodyPr/>
        <a:lstStyle/>
        <a:p>
          <a:endParaRPr lang="en-US">
            <a:solidFill>
              <a:schemeClr val="tx1"/>
            </a:solidFill>
          </a:endParaRPr>
        </a:p>
      </dgm:t>
    </dgm:pt>
    <dgm:pt modelId="{47EE49EF-FBAC-465A-B712-35A9487BE623}" type="pres">
      <dgm:prSet presAssocID="{03212DF7-6AB8-41CF-ABFD-D1EE1CBEEB38}" presName="diagram" presStyleCnt="0">
        <dgm:presLayoutVars>
          <dgm:dir/>
          <dgm:resizeHandles/>
        </dgm:presLayoutVars>
      </dgm:prSet>
      <dgm:spPr/>
      <dgm:t>
        <a:bodyPr/>
        <a:lstStyle/>
        <a:p>
          <a:endParaRPr lang="en-US"/>
        </a:p>
      </dgm:t>
    </dgm:pt>
    <dgm:pt modelId="{190B7BA8-BA97-45A1-BF86-6FEFFFAAC48B}" type="pres">
      <dgm:prSet presAssocID="{63E43F59-1DC7-4355-AE86-D4C6636AA48D}" presName="firstNode" presStyleLbl="node1" presStyleIdx="0" presStyleCnt="15" custScaleX="77273" custScaleY="70532">
        <dgm:presLayoutVars>
          <dgm:bulletEnabled val="1"/>
        </dgm:presLayoutVars>
      </dgm:prSet>
      <dgm:spPr/>
      <dgm:t>
        <a:bodyPr/>
        <a:lstStyle/>
        <a:p>
          <a:endParaRPr lang="en-US"/>
        </a:p>
      </dgm:t>
    </dgm:pt>
    <dgm:pt modelId="{EB930D1B-DC6C-49C9-A44D-A721468F8C56}" type="pres">
      <dgm:prSet presAssocID="{ECFAC00C-9098-4938-89CB-AE633D9C84F3}" presName="sibTrans" presStyleLbl="sibTrans2D1" presStyleIdx="0" presStyleCnt="14" custAng="9696066" custLinFactX="333678" custLinFactNeighborX="400000" custLinFactNeighborY="-78240"/>
      <dgm:spPr/>
      <dgm:t>
        <a:bodyPr/>
        <a:lstStyle/>
        <a:p>
          <a:endParaRPr lang="en-US"/>
        </a:p>
      </dgm:t>
    </dgm:pt>
    <dgm:pt modelId="{ECBB6EFB-7A6B-458D-93E7-97FAE5783D3F}" type="pres">
      <dgm:prSet presAssocID="{BB2C422A-9075-4808-870A-D840F05F4BDC}" presName="middleNode" presStyleCnt="0"/>
      <dgm:spPr/>
    </dgm:pt>
    <dgm:pt modelId="{6B41C9E5-D9BE-455A-B954-27BF316CFC76}" type="pres">
      <dgm:prSet presAssocID="{BB2C422A-9075-4808-870A-D840F05F4BDC}" presName="padding" presStyleLbl="node1" presStyleIdx="0" presStyleCnt="15"/>
      <dgm:spPr/>
    </dgm:pt>
    <dgm:pt modelId="{3AF9421B-BB57-4203-81B8-FC91548C27AC}" type="pres">
      <dgm:prSet presAssocID="{BB2C422A-9075-4808-870A-D840F05F4BDC}" presName="shape" presStyleLbl="node1" presStyleIdx="1" presStyleCnt="15" custScaleX="118836" custLinFactNeighborX="64478" custLinFactNeighborY="-75350">
        <dgm:presLayoutVars>
          <dgm:bulletEnabled val="1"/>
        </dgm:presLayoutVars>
      </dgm:prSet>
      <dgm:spPr/>
      <dgm:t>
        <a:bodyPr/>
        <a:lstStyle/>
        <a:p>
          <a:endParaRPr lang="en-US"/>
        </a:p>
      </dgm:t>
    </dgm:pt>
    <dgm:pt modelId="{F7B735D3-CE21-4FC7-99C4-8D4D1F98EB12}" type="pres">
      <dgm:prSet presAssocID="{1877FC88-A24E-4AF4-B198-9FC0CB3198A3}" presName="sibTrans" presStyleLbl="sibTrans2D1" presStyleIdx="1" presStyleCnt="14" custAng="2860682" custLinFactX="200000" custLinFactNeighborX="290327" custLinFactNeighborY="-12545"/>
      <dgm:spPr/>
      <dgm:t>
        <a:bodyPr/>
        <a:lstStyle/>
        <a:p>
          <a:endParaRPr lang="en-US"/>
        </a:p>
      </dgm:t>
    </dgm:pt>
    <dgm:pt modelId="{D7921143-16B9-48B3-A647-24C301BF6E92}" type="pres">
      <dgm:prSet presAssocID="{D243AE5D-3174-4B7E-8F37-AB78E5C8B203}" presName="middleNode" presStyleCnt="0"/>
      <dgm:spPr/>
    </dgm:pt>
    <dgm:pt modelId="{9107C27F-1042-413A-8543-1395BFA89BED}" type="pres">
      <dgm:prSet presAssocID="{D243AE5D-3174-4B7E-8F37-AB78E5C8B203}" presName="padding" presStyleLbl="node1" presStyleIdx="1" presStyleCnt="15"/>
      <dgm:spPr/>
    </dgm:pt>
    <dgm:pt modelId="{FB9D0ECF-FEE3-49E1-B22F-C825D677F1B6}" type="pres">
      <dgm:prSet presAssocID="{D243AE5D-3174-4B7E-8F37-AB78E5C8B203}" presName="shape" presStyleLbl="node1" presStyleIdx="2" presStyleCnt="15">
        <dgm:presLayoutVars>
          <dgm:bulletEnabled val="1"/>
        </dgm:presLayoutVars>
      </dgm:prSet>
      <dgm:spPr/>
      <dgm:t>
        <a:bodyPr/>
        <a:lstStyle/>
        <a:p>
          <a:endParaRPr lang="en-US"/>
        </a:p>
      </dgm:t>
    </dgm:pt>
    <dgm:pt modelId="{BD200703-8847-4F0F-8D27-70CE0686D1E4}" type="pres">
      <dgm:prSet presAssocID="{BADBD656-EBBA-482F-88E5-1B1BEE9F600F}" presName="sibTrans" presStyleLbl="sibTrans2D1" presStyleIdx="2" presStyleCnt="14" custAng="1346376" custLinFactX="440248" custLinFactY="-100000" custLinFactNeighborX="500000" custLinFactNeighborY="-168449"/>
      <dgm:spPr/>
      <dgm:t>
        <a:bodyPr/>
        <a:lstStyle/>
        <a:p>
          <a:endParaRPr lang="en-US"/>
        </a:p>
      </dgm:t>
    </dgm:pt>
    <dgm:pt modelId="{CB117EF6-7DAC-4D97-838C-FC1769FDBDCF}" type="pres">
      <dgm:prSet presAssocID="{E1072C54-CC66-4B5F-A422-01721AC653EC}" presName="middleNode" presStyleCnt="0"/>
      <dgm:spPr/>
    </dgm:pt>
    <dgm:pt modelId="{E763E428-D6FD-489B-9DEE-10B829D473C5}" type="pres">
      <dgm:prSet presAssocID="{E1072C54-CC66-4B5F-A422-01721AC653EC}" presName="padding" presStyleLbl="node1" presStyleIdx="2" presStyleCnt="15"/>
      <dgm:spPr/>
    </dgm:pt>
    <dgm:pt modelId="{A357DFE3-04C5-42C4-88FE-70CD5777ED6B}" type="pres">
      <dgm:prSet presAssocID="{E1072C54-CC66-4B5F-A422-01721AC653EC}" presName="shape" presStyleLbl="node1" presStyleIdx="3" presStyleCnt="15">
        <dgm:presLayoutVars>
          <dgm:bulletEnabled val="1"/>
        </dgm:presLayoutVars>
      </dgm:prSet>
      <dgm:spPr/>
      <dgm:t>
        <a:bodyPr/>
        <a:lstStyle/>
        <a:p>
          <a:endParaRPr lang="en-US"/>
        </a:p>
      </dgm:t>
    </dgm:pt>
    <dgm:pt modelId="{625A3C20-3A43-4CE1-A1E8-C48E3AD8402D}" type="pres">
      <dgm:prSet presAssocID="{ACEAF82A-74E9-4B6B-B248-04543FC6DF45}" presName="sibTrans" presStyleLbl="sibTrans2D1" presStyleIdx="3" presStyleCnt="14" custAng="10625770"/>
      <dgm:spPr/>
      <dgm:t>
        <a:bodyPr/>
        <a:lstStyle/>
        <a:p>
          <a:endParaRPr lang="en-US"/>
        </a:p>
      </dgm:t>
    </dgm:pt>
    <dgm:pt modelId="{65E3A3A5-6DC9-42D0-8940-9751469DC966}" type="pres">
      <dgm:prSet presAssocID="{02B9DFF3-BD90-403B-99CB-8BCE42DA1BA3}" presName="middleNode" presStyleCnt="0"/>
      <dgm:spPr/>
    </dgm:pt>
    <dgm:pt modelId="{103318AB-B667-4CE0-A5C8-8A0A60988384}" type="pres">
      <dgm:prSet presAssocID="{02B9DFF3-BD90-403B-99CB-8BCE42DA1BA3}" presName="padding" presStyleLbl="node1" presStyleIdx="3" presStyleCnt="15"/>
      <dgm:spPr/>
    </dgm:pt>
    <dgm:pt modelId="{0E77514E-1873-492C-A33F-9CD089B7DCF9}" type="pres">
      <dgm:prSet presAssocID="{02B9DFF3-BD90-403B-99CB-8BCE42DA1BA3}" presName="shape" presStyleLbl="node1" presStyleIdx="4" presStyleCnt="15" custScaleX="241218" custScaleY="190403" custLinFactNeighborX="10023" custLinFactNeighborY="25037">
        <dgm:presLayoutVars>
          <dgm:bulletEnabled val="1"/>
        </dgm:presLayoutVars>
      </dgm:prSet>
      <dgm:spPr>
        <a:prstGeom prst="flowChartMagneticDisk">
          <a:avLst/>
        </a:prstGeom>
      </dgm:spPr>
      <dgm:t>
        <a:bodyPr/>
        <a:lstStyle/>
        <a:p>
          <a:endParaRPr lang="en-US"/>
        </a:p>
      </dgm:t>
    </dgm:pt>
    <dgm:pt modelId="{0030A43E-93BF-4652-B00A-B6F25E4D8655}" type="pres">
      <dgm:prSet presAssocID="{121DCF60-7819-4AF1-BFBE-D4B65EECF459}" presName="sibTrans" presStyleLbl="sibTrans2D1" presStyleIdx="4" presStyleCnt="14" custAng="21563799"/>
      <dgm:spPr/>
      <dgm:t>
        <a:bodyPr/>
        <a:lstStyle/>
        <a:p>
          <a:endParaRPr lang="en-US"/>
        </a:p>
      </dgm:t>
    </dgm:pt>
    <dgm:pt modelId="{A8AE00A6-0EF1-4C51-916B-9AF248539A28}" type="pres">
      <dgm:prSet presAssocID="{3DC2F1D0-EE88-4366-AD5D-E09C7AF257A7}" presName="middleNode" presStyleCnt="0"/>
      <dgm:spPr/>
    </dgm:pt>
    <dgm:pt modelId="{D83B2E78-D9B1-4188-8B81-32E2B2B640E1}" type="pres">
      <dgm:prSet presAssocID="{3DC2F1D0-EE88-4366-AD5D-E09C7AF257A7}" presName="padding" presStyleLbl="node1" presStyleIdx="4" presStyleCnt="15"/>
      <dgm:spPr/>
    </dgm:pt>
    <dgm:pt modelId="{C3FC005F-F0BF-455C-8B56-A01814BAC2DC}" type="pres">
      <dgm:prSet presAssocID="{3DC2F1D0-EE88-4366-AD5D-E09C7AF257A7}" presName="shape" presStyleLbl="node1" presStyleIdx="5" presStyleCnt="15" custScaleX="128451" custScaleY="123429">
        <dgm:presLayoutVars>
          <dgm:bulletEnabled val="1"/>
        </dgm:presLayoutVars>
      </dgm:prSet>
      <dgm:spPr/>
      <dgm:t>
        <a:bodyPr/>
        <a:lstStyle/>
        <a:p>
          <a:endParaRPr lang="en-US"/>
        </a:p>
      </dgm:t>
    </dgm:pt>
    <dgm:pt modelId="{7E6C023A-9471-4F6E-9012-9DF1AC4908BB}" type="pres">
      <dgm:prSet presAssocID="{94335239-B203-4810-87A5-A3E9F9FE2D75}" presName="sibTrans" presStyleLbl="sibTrans2D1" presStyleIdx="5" presStyleCnt="14" custAng="19091071" custLinFactY="118999" custLinFactNeighborX="16328" custLinFactNeighborY="200000"/>
      <dgm:spPr/>
      <dgm:t>
        <a:bodyPr/>
        <a:lstStyle/>
        <a:p>
          <a:endParaRPr lang="en-US"/>
        </a:p>
      </dgm:t>
    </dgm:pt>
    <dgm:pt modelId="{4870BBDA-2ECC-4E67-A1F1-70B4044CE414}" type="pres">
      <dgm:prSet presAssocID="{E26C4758-BF54-4FF7-B898-50E033E5C170}" presName="middleNode" presStyleCnt="0"/>
      <dgm:spPr/>
    </dgm:pt>
    <dgm:pt modelId="{FA8A92A9-B8D3-4C85-80C8-ED5FA9DE979F}" type="pres">
      <dgm:prSet presAssocID="{E26C4758-BF54-4FF7-B898-50E033E5C170}" presName="padding" presStyleLbl="node1" presStyleIdx="5" presStyleCnt="15"/>
      <dgm:spPr/>
    </dgm:pt>
    <dgm:pt modelId="{842D48E6-7FFF-4854-82BB-49B567C0DAC9}" type="pres">
      <dgm:prSet presAssocID="{E26C4758-BF54-4FF7-B898-50E033E5C170}" presName="shape" presStyleLbl="node1" presStyleIdx="6" presStyleCnt="15" custLinFactNeighborX="73875" custLinFactNeighborY="-31105">
        <dgm:presLayoutVars>
          <dgm:bulletEnabled val="1"/>
        </dgm:presLayoutVars>
      </dgm:prSet>
      <dgm:spPr/>
      <dgm:t>
        <a:bodyPr/>
        <a:lstStyle/>
        <a:p>
          <a:endParaRPr lang="en-US"/>
        </a:p>
      </dgm:t>
    </dgm:pt>
    <dgm:pt modelId="{FFE59A29-0630-4291-880B-B995953915FA}" type="pres">
      <dgm:prSet presAssocID="{5E072D17-7891-4F05-8592-2F3CE6E77BE9}" presName="sibTrans" presStyleLbl="sibTrans2D1" presStyleIdx="6" presStyleCnt="14" custAng="15044636" custFlipVert="0" custFlipHor="1" custScaleX="41167" custScaleY="12314" custLinFactX="296250" custLinFactY="200000" custLinFactNeighborX="300000" custLinFactNeighborY="252406"/>
      <dgm:spPr/>
      <dgm:t>
        <a:bodyPr/>
        <a:lstStyle/>
        <a:p>
          <a:endParaRPr lang="en-US"/>
        </a:p>
      </dgm:t>
    </dgm:pt>
    <dgm:pt modelId="{3E09A86E-A5F7-49A2-9955-A0A5D4FEF316}" type="pres">
      <dgm:prSet presAssocID="{0E8F3D36-C46A-4D06-B8DA-633E88CD43C7}" presName="middleNode" presStyleCnt="0"/>
      <dgm:spPr/>
    </dgm:pt>
    <dgm:pt modelId="{CFC4C7D9-0863-4489-92A1-38394AA1C117}" type="pres">
      <dgm:prSet presAssocID="{0E8F3D36-C46A-4D06-B8DA-633E88CD43C7}" presName="padding" presStyleLbl="node1" presStyleIdx="6" presStyleCnt="15"/>
      <dgm:spPr/>
    </dgm:pt>
    <dgm:pt modelId="{E377F7EF-5EE3-42D4-B6A2-2FF00E8F1BBB}" type="pres">
      <dgm:prSet presAssocID="{0E8F3D36-C46A-4D06-B8DA-633E88CD43C7}" presName="shape" presStyleLbl="node1" presStyleIdx="7" presStyleCnt="15" custScaleX="110465" custScaleY="107501">
        <dgm:presLayoutVars>
          <dgm:bulletEnabled val="1"/>
        </dgm:presLayoutVars>
      </dgm:prSet>
      <dgm:spPr/>
      <dgm:t>
        <a:bodyPr/>
        <a:lstStyle/>
        <a:p>
          <a:endParaRPr lang="en-US"/>
        </a:p>
      </dgm:t>
    </dgm:pt>
    <dgm:pt modelId="{79D06E00-6C8B-4005-A4BF-96506A34B713}" type="pres">
      <dgm:prSet presAssocID="{20A7322C-C1D9-42B8-B726-D4D5252D0AC1}" presName="sibTrans" presStyleLbl="sibTrans2D1" presStyleIdx="7" presStyleCnt="14" custAng="16200000"/>
      <dgm:spPr/>
      <dgm:t>
        <a:bodyPr/>
        <a:lstStyle/>
        <a:p>
          <a:endParaRPr lang="en-US"/>
        </a:p>
      </dgm:t>
    </dgm:pt>
    <dgm:pt modelId="{1F0F89EF-BF9F-4D0A-ACA2-988DE335DE2B}" type="pres">
      <dgm:prSet presAssocID="{0BB528EC-49CA-4B5B-89D2-065302A7F606}" presName="middleNode" presStyleCnt="0"/>
      <dgm:spPr/>
    </dgm:pt>
    <dgm:pt modelId="{B9CD8B6B-C681-45A0-8513-05C50801B7A0}" type="pres">
      <dgm:prSet presAssocID="{0BB528EC-49CA-4B5B-89D2-065302A7F606}" presName="padding" presStyleLbl="node1" presStyleIdx="7" presStyleCnt="15"/>
      <dgm:spPr/>
    </dgm:pt>
    <dgm:pt modelId="{55BD2488-0614-4B5A-8904-D1B3715BF0D3}" type="pres">
      <dgm:prSet presAssocID="{0BB528EC-49CA-4B5B-89D2-065302A7F606}" presName="shape" presStyleLbl="node1" presStyleIdx="8" presStyleCnt="15" custLinFactY="36946" custLinFactNeighborX="58648" custLinFactNeighborY="100000">
        <dgm:presLayoutVars>
          <dgm:bulletEnabled val="1"/>
        </dgm:presLayoutVars>
      </dgm:prSet>
      <dgm:spPr/>
      <dgm:t>
        <a:bodyPr/>
        <a:lstStyle/>
        <a:p>
          <a:endParaRPr lang="en-US"/>
        </a:p>
      </dgm:t>
    </dgm:pt>
    <dgm:pt modelId="{48D46B07-D984-4D72-A64B-59EC1168A640}" type="pres">
      <dgm:prSet presAssocID="{A98B4415-3AEA-4514-A7C0-A74AB04FE1C9}" presName="sibTrans" presStyleLbl="sibTrans2D1" presStyleIdx="8" presStyleCnt="14" custAng="9861099" custLinFactNeighborX="-57198" custLinFactNeighborY="3118"/>
      <dgm:spPr/>
      <dgm:t>
        <a:bodyPr/>
        <a:lstStyle/>
        <a:p>
          <a:endParaRPr lang="en-US"/>
        </a:p>
      </dgm:t>
    </dgm:pt>
    <dgm:pt modelId="{A6955018-6C19-43FD-A747-264F9F3A2922}" type="pres">
      <dgm:prSet presAssocID="{36A47DA2-3E24-4243-B58C-6753747940BB}" presName="middleNode" presStyleCnt="0"/>
      <dgm:spPr/>
    </dgm:pt>
    <dgm:pt modelId="{AB7EE70B-483E-465D-A05C-00FE45F55FAE}" type="pres">
      <dgm:prSet presAssocID="{36A47DA2-3E24-4243-B58C-6753747940BB}" presName="padding" presStyleLbl="node1" presStyleIdx="8" presStyleCnt="15"/>
      <dgm:spPr/>
    </dgm:pt>
    <dgm:pt modelId="{7C7EB197-E50B-4901-8161-31C4D110C2F7}" type="pres">
      <dgm:prSet presAssocID="{36A47DA2-3E24-4243-B58C-6753747940BB}" presName="shape" presStyleLbl="node1" presStyleIdx="9" presStyleCnt="15" custLinFactX="-106237" custLinFactNeighborX="-200000" custLinFactNeighborY="-13820">
        <dgm:presLayoutVars>
          <dgm:bulletEnabled val="1"/>
        </dgm:presLayoutVars>
      </dgm:prSet>
      <dgm:spPr/>
      <dgm:t>
        <a:bodyPr/>
        <a:lstStyle/>
        <a:p>
          <a:endParaRPr lang="en-US"/>
        </a:p>
      </dgm:t>
    </dgm:pt>
    <dgm:pt modelId="{2BF22271-8F26-4D5A-8A34-09953A234C7D}" type="pres">
      <dgm:prSet presAssocID="{9EFA94EA-7145-47E9-9C31-3AB18BA0965D}" presName="sibTrans" presStyleLbl="sibTrans2D1" presStyleIdx="9" presStyleCnt="14" custAng="3755533" custLinFactX="-3183186" custLinFactNeighborX="-3200000" custLinFactNeighborY="-92968"/>
      <dgm:spPr/>
      <dgm:t>
        <a:bodyPr/>
        <a:lstStyle/>
        <a:p>
          <a:endParaRPr lang="en-US"/>
        </a:p>
      </dgm:t>
    </dgm:pt>
    <dgm:pt modelId="{186CC818-B05B-42B4-8F21-DEE1830F3FC9}" type="pres">
      <dgm:prSet presAssocID="{BD8577DC-9E17-4B6F-87DF-7F509F46B1A1}" presName="middleNode" presStyleCnt="0"/>
      <dgm:spPr/>
    </dgm:pt>
    <dgm:pt modelId="{6A499F73-AB44-41B6-A23B-F0E49B857C93}" type="pres">
      <dgm:prSet presAssocID="{BD8577DC-9E17-4B6F-87DF-7F509F46B1A1}" presName="padding" presStyleLbl="node1" presStyleIdx="9" presStyleCnt="15"/>
      <dgm:spPr/>
    </dgm:pt>
    <dgm:pt modelId="{0B3B9A36-7EE7-4AA7-91CB-E5E439DDDE9F}" type="pres">
      <dgm:prSet presAssocID="{BD8577DC-9E17-4B6F-87DF-7F509F46B1A1}" presName="shape" presStyleLbl="node1" presStyleIdx="10" presStyleCnt="15" custScaleX="155441" custScaleY="169235" custLinFactX="-8774" custLinFactNeighborX="-100000" custLinFactNeighborY="-89101">
        <dgm:presLayoutVars>
          <dgm:bulletEnabled val="1"/>
        </dgm:presLayoutVars>
      </dgm:prSet>
      <dgm:spPr/>
      <dgm:t>
        <a:bodyPr/>
        <a:lstStyle/>
        <a:p>
          <a:endParaRPr lang="en-US"/>
        </a:p>
      </dgm:t>
    </dgm:pt>
    <dgm:pt modelId="{204879EA-6A9A-4D30-BE2A-18B5E4E76954}" type="pres">
      <dgm:prSet presAssocID="{F6ABFFE0-66D6-46C7-A27E-0149739E0F9E}" presName="sibTrans" presStyleLbl="sibTrans2D1" presStyleIdx="10" presStyleCnt="14" custAng="14164073" custLinFactX="-3979279" custLinFactY="103404" custLinFactNeighborX="-4000000" custLinFactNeighborY="200000"/>
      <dgm:spPr/>
      <dgm:t>
        <a:bodyPr/>
        <a:lstStyle/>
        <a:p>
          <a:endParaRPr lang="en-US"/>
        </a:p>
      </dgm:t>
    </dgm:pt>
    <dgm:pt modelId="{029795F7-B4FA-4D47-B747-C7BC29DF2989}" type="pres">
      <dgm:prSet presAssocID="{2128D5CA-C866-47E7-898E-CA743274FEE4}" presName="middleNode" presStyleCnt="0"/>
      <dgm:spPr/>
    </dgm:pt>
    <dgm:pt modelId="{AF694D04-398C-40F7-8B36-7EB34AC46272}" type="pres">
      <dgm:prSet presAssocID="{2128D5CA-C866-47E7-898E-CA743274FEE4}" presName="padding" presStyleLbl="node1" presStyleIdx="10" presStyleCnt="15"/>
      <dgm:spPr/>
    </dgm:pt>
    <dgm:pt modelId="{1C249B91-8E1E-4CC0-8BEB-D4B77F1089DE}" type="pres">
      <dgm:prSet presAssocID="{2128D5CA-C866-47E7-898E-CA743274FEE4}" presName="shape" presStyleLbl="node1" presStyleIdx="11" presStyleCnt="15" custLinFactNeighborX="-36522" custLinFactNeighborY="-42359">
        <dgm:presLayoutVars>
          <dgm:bulletEnabled val="1"/>
        </dgm:presLayoutVars>
      </dgm:prSet>
      <dgm:spPr/>
      <dgm:t>
        <a:bodyPr/>
        <a:lstStyle/>
        <a:p>
          <a:endParaRPr lang="en-US"/>
        </a:p>
      </dgm:t>
    </dgm:pt>
    <dgm:pt modelId="{5CF26D72-FF7E-41C8-A494-288812827D0E}" type="pres">
      <dgm:prSet presAssocID="{CE384D98-706A-4DD7-8E90-9B12F0F04796}" presName="sibTrans" presStyleLbl="sibTrans2D1" presStyleIdx="11" presStyleCnt="14" custAng="4983602" custLinFactX="-3200000" custLinFactY="500000" custLinFactNeighborX="-3282130" custLinFactNeighborY="527042"/>
      <dgm:spPr/>
      <dgm:t>
        <a:bodyPr/>
        <a:lstStyle/>
        <a:p>
          <a:endParaRPr lang="en-US"/>
        </a:p>
      </dgm:t>
    </dgm:pt>
    <dgm:pt modelId="{48D97FB4-ACAE-4E28-9B54-76A121F7E50E}" type="pres">
      <dgm:prSet presAssocID="{7D80C0A8-DF12-4BFC-A1BA-AC292D169379}" presName="middleNode" presStyleCnt="0"/>
      <dgm:spPr/>
    </dgm:pt>
    <dgm:pt modelId="{3B3DF22F-0F19-4F63-9EFE-123091474769}" type="pres">
      <dgm:prSet presAssocID="{7D80C0A8-DF12-4BFC-A1BA-AC292D169379}" presName="padding" presStyleLbl="node1" presStyleIdx="11" presStyleCnt="15"/>
      <dgm:spPr/>
    </dgm:pt>
    <dgm:pt modelId="{7C6B0F36-0713-4D0E-BCBC-412D4C64DE82}" type="pres">
      <dgm:prSet presAssocID="{7D80C0A8-DF12-4BFC-A1BA-AC292D169379}" presName="shape" presStyleLbl="node1" presStyleIdx="12" presStyleCnt="15" custLinFactX="-100000" custLinFactY="157189" custLinFactNeighborX="-192835" custLinFactNeighborY="200000">
        <dgm:presLayoutVars>
          <dgm:bulletEnabled val="1"/>
        </dgm:presLayoutVars>
      </dgm:prSet>
      <dgm:spPr/>
      <dgm:t>
        <a:bodyPr/>
        <a:lstStyle/>
        <a:p>
          <a:endParaRPr lang="en-US"/>
        </a:p>
      </dgm:t>
    </dgm:pt>
    <dgm:pt modelId="{9877F6DB-1A24-461F-B94C-10D793A40FBB}" type="pres">
      <dgm:prSet presAssocID="{D3FE5EA5-E00A-4AC2-B37C-3585B39EACEA}" presName="sibTrans" presStyleLbl="sibTrans2D1" presStyleIdx="12" presStyleCnt="14" custAng="8327586" custLinFactX="568799" custLinFactY="-218588" custLinFactNeighborX="600000" custLinFactNeighborY="-300000"/>
      <dgm:spPr/>
      <dgm:t>
        <a:bodyPr/>
        <a:lstStyle/>
        <a:p>
          <a:endParaRPr lang="en-US"/>
        </a:p>
      </dgm:t>
    </dgm:pt>
    <dgm:pt modelId="{BDF8F10A-777D-4F8D-A257-9A8AA10D4AC1}" type="pres">
      <dgm:prSet presAssocID="{DD782EC6-9579-45CF-8C84-887EA0FAECD3}" presName="middleNode" presStyleCnt="0"/>
      <dgm:spPr/>
    </dgm:pt>
    <dgm:pt modelId="{AAB553C1-167B-4D57-8705-0C42E13EA716}" type="pres">
      <dgm:prSet presAssocID="{DD782EC6-9579-45CF-8C84-887EA0FAECD3}" presName="padding" presStyleLbl="node1" presStyleIdx="12" presStyleCnt="15"/>
      <dgm:spPr/>
    </dgm:pt>
    <dgm:pt modelId="{BC453397-EA0A-45FF-B2E6-10B140402B96}" type="pres">
      <dgm:prSet presAssocID="{DD782EC6-9579-45CF-8C84-887EA0FAECD3}" presName="shape" presStyleLbl="node1" presStyleIdx="13" presStyleCnt="15" custScaleX="140724" custScaleY="133775" custLinFactX="-500000" custLinFactY="18833" custLinFactNeighborX="-598458" custLinFactNeighborY="100000">
        <dgm:presLayoutVars>
          <dgm:bulletEnabled val="1"/>
        </dgm:presLayoutVars>
      </dgm:prSet>
      <dgm:spPr/>
      <dgm:t>
        <a:bodyPr/>
        <a:lstStyle/>
        <a:p>
          <a:endParaRPr lang="en-US"/>
        </a:p>
      </dgm:t>
    </dgm:pt>
    <dgm:pt modelId="{A00417A2-9EC3-4AD5-8D62-561F945EF99B}" type="pres">
      <dgm:prSet presAssocID="{19ADBA21-8472-4380-BD72-F6940A9CCA04}" presName="sibTrans" presStyleLbl="sibTrans2D1" presStyleIdx="13" presStyleCnt="14" custAng="15947800" custLinFactX="286277" custLinFactNeighborX="300000" custLinFactNeighborY="-18349"/>
      <dgm:spPr/>
      <dgm:t>
        <a:bodyPr/>
        <a:lstStyle/>
        <a:p>
          <a:endParaRPr lang="en-US"/>
        </a:p>
      </dgm:t>
    </dgm:pt>
    <dgm:pt modelId="{D6467204-5E92-48E2-83E2-560567EC63F7}" type="pres">
      <dgm:prSet presAssocID="{81306317-6B11-4E3E-9F3B-5BF97B0EE5E6}" presName="lastNode" presStyleLbl="node1" presStyleIdx="14" presStyleCnt="15" custScaleX="73635" custScaleY="70061" custLinFactX="-251304" custLinFactNeighborX="-300000" custLinFactNeighborY="90600">
        <dgm:presLayoutVars>
          <dgm:bulletEnabled val="1"/>
        </dgm:presLayoutVars>
      </dgm:prSet>
      <dgm:spPr/>
      <dgm:t>
        <a:bodyPr/>
        <a:lstStyle/>
        <a:p>
          <a:endParaRPr lang="en-US"/>
        </a:p>
      </dgm:t>
    </dgm:pt>
  </dgm:ptLst>
  <dgm:cxnLst>
    <dgm:cxn modelId="{8ED75A11-9DE8-4D0C-8066-A3BD57B07002}" type="presOf" srcId="{7D80C0A8-DF12-4BFC-A1BA-AC292D169379}" destId="{7C6B0F36-0713-4D0E-BCBC-412D4C64DE82}" srcOrd="0" destOrd="0" presId="urn:microsoft.com/office/officeart/2005/8/layout/bProcess2"/>
    <dgm:cxn modelId="{5CF25281-9309-45B6-9AFC-8B79E9889660}" type="presOf" srcId="{9EFA94EA-7145-47E9-9C31-3AB18BA0965D}" destId="{2BF22271-8F26-4D5A-8A34-09953A234C7D}" srcOrd="0" destOrd="0" presId="urn:microsoft.com/office/officeart/2005/8/layout/bProcess2"/>
    <dgm:cxn modelId="{554DA7FE-B1F8-497D-9C45-8C7ACB21BF56}" type="presOf" srcId="{E1072C54-CC66-4B5F-A422-01721AC653EC}" destId="{A357DFE3-04C5-42C4-88FE-70CD5777ED6B}" srcOrd="0" destOrd="0" presId="urn:microsoft.com/office/officeart/2005/8/layout/bProcess2"/>
    <dgm:cxn modelId="{05B0F82F-36E5-44E9-81F8-33C11DE09729}" srcId="{03212DF7-6AB8-41CF-ABFD-D1EE1CBEEB38}" destId="{0E8F3D36-C46A-4D06-B8DA-633E88CD43C7}" srcOrd="7" destOrd="0" parTransId="{90205BDB-BB96-4014-8088-BE8D15463DBE}" sibTransId="{20A7322C-C1D9-42B8-B726-D4D5252D0AC1}"/>
    <dgm:cxn modelId="{37353FA0-69D0-4EF2-96A2-C7B49DF3A03C}" srcId="{03212DF7-6AB8-41CF-ABFD-D1EE1CBEEB38}" destId="{36A47DA2-3E24-4243-B58C-6753747940BB}" srcOrd="9" destOrd="0" parTransId="{DF1AAE50-F20A-4DFC-9B0A-BBA09C2B79A3}" sibTransId="{9EFA94EA-7145-47E9-9C31-3AB18BA0965D}"/>
    <dgm:cxn modelId="{DA09BADD-2384-4697-B1B1-A727E4A89BDA}" type="presOf" srcId="{CE384D98-706A-4DD7-8E90-9B12F0F04796}" destId="{5CF26D72-FF7E-41C8-A494-288812827D0E}" srcOrd="0" destOrd="0" presId="urn:microsoft.com/office/officeart/2005/8/layout/bProcess2"/>
    <dgm:cxn modelId="{7F5B01EF-FDA2-4AAC-810F-C6F6EF002E53}" type="presOf" srcId="{36A47DA2-3E24-4243-B58C-6753747940BB}" destId="{7C7EB197-E50B-4901-8161-31C4D110C2F7}" srcOrd="0" destOrd="0" presId="urn:microsoft.com/office/officeart/2005/8/layout/bProcess2"/>
    <dgm:cxn modelId="{F1FD3AC5-0AE2-4F37-9E86-52C349CE54E4}" type="presOf" srcId="{19ADBA21-8472-4380-BD72-F6940A9CCA04}" destId="{A00417A2-9EC3-4AD5-8D62-561F945EF99B}" srcOrd="0" destOrd="0" presId="urn:microsoft.com/office/officeart/2005/8/layout/bProcess2"/>
    <dgm:cxn modelId="{97E27D26-A4AC-46FA-9B30-A8BB9B230D53}" type="presOf" srcId="{94335239-B203-4810-87A5-A3E9F9FE2D75}" destId="{7E6C023A-9471-4F6E-9012-9DF1AC4908BB}" srcOrd="0" destOrd="0" presId="urn:microsoft.com/office/officeart/2005/8/layout/bProcess2"/>
    <dgm:cxn modelId="{B481EA42-FAF2-4410-9F08-F0F599E3520D}" type="presOf" srcId="{63E43F59-1DC7-4355-AE86-D4C6636AA48D}" destId="{190B7BA8-BA97-45A1-BF86-6FEFFFAAC48B}" srcOrd="0" destOrd="0" presId="urn:microsoft.com/office/officeart/2005/8/layout/bProcess2"/>
    <dgm:cxn modelId="{0DED7C71-9143-4C12-99D2-70463FAD7FF8}" type="presOf" srcId="{D243AE5D-3174-4B7E-8F37-AB78E5C8B203}" destId="{FB9D0ECF-FEE3-49E1-B22F-C825D677F1B6}" srcOrd="0" destOrd="0" presId="urn:microsoft.com/office/officeart/2005/8/layout/bProcess2"/>
    <dgm:cxn modelId="{51785DC3-9D30-44B9-B681-4E7BB4EE9965}" type="presOf" srcId="{81306317-6B11-4E3E-9F3B-5BF97B0EE5E6}" destId="{D6467204-5E92-48E2-83E2-560567EC63F7}" srcOrd="0" destOrd="0" presId="urn:microsoft.com/office/officeart/2005/8/layout/bProcess2"/>
    <dgm:cxn modelId="{E18E230E-9594-47C3-9BFA-DEEC1784FA06}" type="presOf" srcId="{BB2C422A-9075-4808-870A-D840F05F4BDC}" destId="{3AF9421B-BB57-4203-81B8-FC91548C27AC}" srcOrd="0" destOrd="0" presId="urn:microsoft.com/office/officeart/2005/8/layout/bProcess2"/>
    <dgm:cxn modelId="{96F24C57-B5C2-463C-B714-13D2526575CC}" type="presOf" srcId="{E26C4758-BF54-4FF7-B898-50E033E5C170}" destId="{842D48E6-7FFF-4854-82BB-49B567C0DAC9}" srcOrd="0" destOrd="0" presId="urn:microsoft.com/office/officeart/2005/8/layout/bProcess2"/>
    <dgm:cxn modelId="{AAC1C10B-1FC4-4ACB-AA61-94EF2469AA37}" type="presOf" srcId="{20A7322C-C1D9-42B8-B726-D4D5252D0AC1}" destId="{79D06E00-6C8B-4005-A4BF-96506A34B713}" srcOrd="0" destOrd="0" presId="urn:microsoft.com/office/officeart/2005/8/layout/bProcess2"/>
    <dgm:cxn modelId="{01B3C96F-ABBB-4FC6-BB84-AECE3D82C154}" srcId="{03212DF7-6AB8-41CF-ABFD-D1EE1CBEEB38}" destId="{7D80C0A8-DF12-4BFC-A1BA-AC292D169379}" srcOrd="12" destOrd="0" parTransId="{CB55FB3D-9544-4D64-BD95-975C30E83E32}" sibTransId="{D3FE5EA5-E00A-4AC2-B37C-3585B39EACEA}"/>
    <dgm:cxn modelId="{FA292FCE-1DC2-4811-9C64-6364A8D6AE9A}" srcId="{03212DF7-6AB8-41CF-ABFD-D1EE1CBEEB38}" destId="{81306317-6B11-4E3E-9F3B-5BF97B0EE5E6}" srcOrd="14" destOrd="0" parTransId="{8F792BB8-7AB9-4BC0-802E-E5E9A4143E08}" sibTransId="{6E608574-FF3A-4C52-AC55-36D6DBF3F7FC}"/>
    <dgm:cxn modelId="{E6B7F010-BD19-42A2-BBC0-C164158027F8}" srcId="{03212DF7-6AB8-41CF-ABFD-D1EE1CBEEB38}" destId="{BB2C422A-9075-4808-870A-D840F05F4BDC}" srcOrd="1" destOrd="0" parTransId="{87A34CD1-7669-4398-8545-26E7668CB95D}" sibTransId="{1877FC88-A24E-4AF4-B198-9FC0CB3198A3}"/>
    <dgm:cxn modelId="{850966C6-46DC-4159-A5D7-F5183BB8DCF7}" srcId="{03212DF7-6AB8-41CF-ABFD-D1EE1CBEEB38}" destId="{3DC2F1D0-EE88-4366-AD5D-E09C7AF257A7}" srcOrd="5" destOrd="0" parTransId="{3B494F53-852B-4F64-A0D3-BF6EBA608F01}" sibTransId="{94335239-B203-4810-87A5-A3E9F9FE2D75}"/>
    <dgm:cxn modelId="{11ECDA97-AE28-40DF-B041-84DCFAD56983}" type="presOf" srcId="{5E072D17-7891-4F05-8592-2F3CE6E77BE9}" destId="{FFE59A29-0630-4291-880B-B995953915FA}" srcOrd="0" destOrd="0" presId="urn:microsoft.com/office/officeart/2005/8/layout/bProcess2"/>
    <dgm:cxn modelId="{150708E5-C7CE-4603-90E9-4AB66313229C}" srcId="{03212DF7-6AB8-41CF-ABFD-D1EE1CBEEB38}" destId="{E1072C54-CC66-4B5F-A422-01721AC653EC}" srcOrd="3" destOrd="0" parTransId="{6BAE3C30-2F50-4B86-9DC9-9EB423A8A373}" sibTransId="{ACEAF82A-74E9-4B6B-B248-04543FC6DF45}"/>
    <dgm:cxn modelId="{52BCBA4D-4353-4174-A189-AB60066BAB50}" srcId="{03212DF7-6AB8-41CF-ABFD-D1EE1CBEEB38}" destId="{E26C4758-BF54-4FF7-B898-50E033E5C170}" srcOrd="6" destOrd="0" parTransId="{231D42F6-CFE1-4DD1-AA48-480C2B5078D5}" sibTransId="{5E072D17-7891-4F05-8592-2F3CE6E77BE9}"/>
    <dgm:cxn modelId="{D6A7C4C0-EE9B-4D0B-BAD0-478A7C246A0F}" srcId="{03212DF7-6AB8-41CF-ABFD-D1EE1CBEEB38}" destId="{0BB528EC-49CA-4B5B-89D2-065302A7F606}" srcOrd="8" destOrd="0" parTransId="{A66B8C0F-55AE-4943-B579-4CB9C24CA07E}" sibTransId="{A98B4415-3AEA-4514-A7C0-A74AB04FE1C9}"/>
    <dgm:cxn modelId="{566087F9-7D41-4992-9478-918F9B308597}" type="presOf" srcId="{DD782EC6-9579-45CF-8C84-887EA0FAECD3}" destId="{BC453397-EA0A-45FF-B2E6-10B140402B96}" srcOrd="0" destOrd="0" presId="urn:microsoft.com/office/officeart/2005/8/layout/bProcess2"/>
    <dgm:cxn modelId="{9CA7E0E1-2F52-413A-A622-B3E79A5DAC0B}" srcId="{03212DF7-6AB8-41CF-ABFD-D1EE1CBEEB38}" destId="{BD8577DC-9E17-4B6F-87DF-7F509F46B1A1}" srcOrd="10" destOrd="0" parTransId="{57E83ABF-341C-4161-8A1B-5EEC8DC52AA7}" sibTransId="{F6ABFFE0-66D6-46C7-A27E-0149739E0F9E}"/>
    <dgm:cxn modelId="{28CDCD53-245C-49B6-B3BD-05E81AC34C6F}" type="presOf" srcId="{A98B4415-3AEA-4514-A7C0-A74AB04FE1C9}" destId="{48D46B07-D984-4D72-A64B-59EC1168A640}" srcOrd="0" destOrd="0" presId="urn:microsoft.com/office/officeart/2005/8/layout/bProcess2"/>
    <dgm:cxn modelId="{65210346-2F31-472D-A05A-6E646C6BE03F}" type="presOf" srcId="{2128D5CA-C866-47E7-898E-CA743274FEE4}" destId="{1C249B91-8E1E-4CC0-8BEB-D4B77F1089DE}" srcOrd="0" destOrd="0" presId="urn:microsoft.com/office/officeart/2005/8/layout/bProcess2"/>
    <dgm:cxn modelId="{CCCC9122-EC91-48C7-905C-10591CC85C88}" type="presOf" srcId="{D3FE5EA5-E00A-4AC2-B37C-3585B39EACEA}" destId="{9877F6DB-1A24-461F-B94C-10D793A40FBB}" srcOrd="0" destOrd="0" presId="urn:microsoft.com/office/officeart/2005/8/layout/bProcess2"/>
    <dgm:cxn modelId="{BE56EB69-8F71-45D8-9745-0BB411A83A15}" type="presOf" srcId="{02B9DFF3-BD90-403B-99CB-8BCE42DA1BA3}" destId="{0E77514E-1873-492C-A33F-9CD089B7DCF9}" srcOrd="0" destOrd="0" presId="urn:microsoft.com/office/officeart/2005/8/layout/bProcess2"/>
    <dgm:cxn modelId="{B3759E14-BD6D-40AB-8112-3ECB4B00C081}" type="presOf" srcId="{1877FC88-A24E-4AF4-B198-9FC0CB3198A3}" destId="{F7B735D3-CE21-4FC7-99C4-8D4D1F98EB12}" srcOrd="0" destOrd="0" presId="urn:microsoft.com/office/officeart/2005/8/layout/bProcess2"/>
    <dgm:cxn modelId="{2BCDADFF-E5E0-4123-98B0-E13049978D04}" type="presOf" srcId="{ACEAF82A-74E9-4B6B-B248-04543FC6DF45}" destId="{625A3C20-3A43-4CE1-A1E8-C48E3AD8402D}" srcOrd="0" destOrd="0" presId="urn:microsoft.com/office/officeart/2005/8/layout/bProcess2"/>
    <dgm:cxn modelId="{318C1C08-E0D6-4BB1-BE15-F9509A9C4D47}" type="presOf" srcId="{BADBD656-EBBA-482F-88E5-1B1BEE9F600F}" destId="{BD200703-8847-4F0F-8D27-70CE0686D1E4}" srcOrd="0" destOrd="0" presId="urn:microsoft.com/office/officeart/2005/8/layout/bProcess2"/>
    <dgm:cxn modelId="{5462BAA5-195E-4210-905F-A9D5298A7A3D}" type="presOf" srcId="{03212DF7-6AB8-41CF-ABFD-D1EE1CBEEB38}" destId="{47EE49EF-FBAC-465A-B712-35A9487BE623}" srcOrd="0" destOrd="0" presId="urn:microsoft.com/office/officeart/2005/8/layout/bProcess2"/>
    <dgm:cxn modelId="{34F32788-C36F-48FF-9B28-5C8D5CCD63F2}" srcId="{03212DF7-6AB8-41CF-ABFD-D1EE1CBEEB38}" destId="{D243AE5D-3174-4B7E-8F37-AB78E5C8B203}" srcOrd="2" destOrd="0" parTransId="{568DC95C-2C47-4E5C-8627-12A85144AC45}" sibTransId="{BADBD656-EBBA-482F-88E5-1B1BEE9F600F}"/>
    <dgm:cxn modelId="{933014EF-85F1-4B92-9D0C-158D2672FB00}" type="presOf" srcId="{3DC2F1D0-EE88-4366-AD5D-E09C7AF257A7}" destId="{C3FC005F-F0BF-455C-8B56-A01814BAC2DC}" srcOrd="0" destOrd="0" presId="urn:microsoft.com/office/officeart/2005/8/layout/bProcess2"/>
    <dgm:cxn modelId="{7B472162-403F-4F44-8CB6-4DE67674CD07}" srcId="{03212DF7-6AB8-41CF-ABFD-D1EE1CBEEB38}" destId="{DD782EC6-9579-45CF-8C84-887EA0FAECD3}" srcOrd="13" destOrd="0" parTransId="{CA017D75-BC40-4D5C-86DC-C9113D3E4D9E}" sibTransId="{19ADBA21-8472-4380-BD72-F6940A9CCA04}"/>
    <dgm:cxn modelId="{FCEF6C88-D5D7-4F66-86BC-AFB81D2F81E7}" type="presOf" srcId="{ECFAC00C-9098-4938-89CB-AE633D9C84F3}" destId="{EB930D1B-DC6C-49C9-A44D-A721468F8C56}" srcOrd="0" destOrd="0" presId="urn:microsoft.com/office/officeart/2005/8/layout/bProcess2"/>
    <dgm:cxn modelId="{84B49F1D-9EE5-4A89-A7EE-6E47FD96E0D3}" type="presOf" srcId="{0E8F3D36-C46A-4D06-B8DA-633E88CD43C7}" destId="{E377F7EF-5EE3-42D4-B6A2-2FF00E8F1BBB}" srcOrd="0" destOrd="0" presId="urn:microsoft.com/office/officeart/2005/8/layout/bProcess2"/>
    <dgm:cxn modelId="{5C557CDB-05F4-49B0-8882-A76892CE86FC}" type="presOf" srcId="{BD8577DC-9E17-4B6F-87DF-7F509F46B1A1}" destId="{0B3B9A36-7EE7-4AA7-91CB-E5E439DDDE9F}" srcOrd="0" destOrd="0" presId="urn:microsoft.com/office/officeart/2005/8/layout/bProcess2"/>
    <dgm:cxn modelId="{BC4B7AF3-C2A4-4045-BE7C-578CB5604BB4}" type="presOf" srcId="{0BB528EC-49CA-4B5B-89D2-065302A7F606}" destId="{55BD2488-0614-4B5A-8904-D1B3715BF0D3}" srcOrd="0" destOrd="0" presId="urn:microsoft.com/office/officeart/2005/8/layout/bProcess2"/>
    <dgm:cxn modelId="{ADD2A0C6-1688-4D1C-A988-80E786DFDBFE}" type="presOf" srcId="{121DCF60-7819-4AF1-BFBE-D4B65EECF459}" destId="{0030A43E-93BF-4652-B00A-B6F25E4D8655}" srcOrd="0" destOrd="0" presId="urn:microsoft.com/office/officeart/2005/8/layout/bProcess2"/>
    <dgm:cxn modelId="{4165900D-FDDF-4545-8E3E-8150433AC972}" type="presOf" srcId="{F6ABFFE0-66D6-46C7-A27E-0149739E0F9E}" destId="{204879EA-6A9A-4D30-BE2A-18B5E4E76954}" srcOrd="0" destOrd="0" presId="urn:microsoft.com/office/officeart/2005/8/layout/bProcess2"/>
    <dgm:cxn modelId="{96298EA0-2FF2-4314-9E6F-A443D7FB0CCE}" srcId="{03212DF7-6AB8-41CF-ABFD-D1EE1CBEEB38}" destId="{02B9DFF3-BD90-403B-99CB-8BCE42DA1BA3}" srcOrd="4" destOrd="0" parTransId="{D5AF637E-B930-4104-82E4-31E9DF3BCA60}" sibTransId="{121DCF60-7819-4AF1-BFBE-D4B65EECF459}"/>
    <dgm:cxn modelId="{8D2ACF39-9416-4182-9A0A-3FF9C3EA1B88}" srcId="{03212DF7-6AB8-41CF-ABFD-D1EE1CBEEB38}" destId="{2128D5CA-C866-47E7-898E-CA743274FEE4}" srcOrd="11" destOrd="0" parTransId="{59F3AD32-B2BB-4C76-A495-8B2AFFEC526B}" sibTransId="{CE384D98-706A-4DD7-8E90-9B12F0F04796}"/>
    <dgm:cxn modelId="{9B2D9CC9-0A7A-451E-9996-F506B767040A}" srcId="{03212DF7-6AB8-41CF-ABFD-D1EE1CBEEB38}" destId="{63E43F59-1DC7-4355-AE86-D4C6636AA48D}" srcOrd="0" destOrd="0" parTransId="{2522F810-968F-470B-B7C3-5F90151AB5EC}" sibTransId="{ECFAC00C-9098-4938-89CB-AE633D9C84F3}"/>
    <dgm:cxn modelId="{6028CC87-38C0-499E-972F-049EBABD2F9D}" type="presParOf" srcId="{47EE49EF-FBAC-465A-B712-35A9487BE623}" destId="{190B7BA8-BA97-45A1-BF86-6FEFFFAAC48B}" srcOrd="0" destOrd="0" presId="urn:microsoft.com/office/officeart/2005/8/layout/bProcess2"/>
    <dgm:cxn modelId="{025CFE07-DD99-4996-B26A-7E26F855BAB4}" type="presParOf" srcId="{47EE49EF-FBAC-465A-B712-35A9487BE623}" destId="{EB930D1B-DC6C-49C9-A44D-A721468F8C56}" srcOrd="1" destOrd="0" presId="urn:microsoft.com/office/officeart/2005/8/layout/bProcess2"/>
    <dgm:cxn modelId="{FFE992D3-5F81-434C-AD4E-85E88410900F}" type="presParOf" srcId="{47EE49EF-FBAC-465A-B712-35A9487BE623}" destId="{ECBB6EFB-7A6B-458D-93E7-97FAE5783D3F}" srcOrd="2" destOrd="0" presId="urn:microsoft.com/office/officeart/2005/8/layout/bProcess2"/>
    <dgm:cxn modelId="{A197FB4C-1A6B-4E0A-9F11-DBD1F8C0E118}" type="presParOf" srcId="{ECBB6EFB-7A6B-458D-93E7-97FAE5783D3F}" destId="{6B41C9E5-D9BE-455A-B954-27BF316CFC76}" srcOrd="0" destOrd="0" presId="urn:microsoft.com/office/officeart/2005/8/layout/bProcess2"/>
    <dgm:cxn modelId="{B59A6C5A-D0A7-4A72-AE52-B2AADCA0A349}" type="presParOf" srcId="{ECBB6EFB-7A6B-458D-93E7-97FAE5783D3F}" destId="{3AF9421B-BB57-4203-81B8-FC91548C27AC}" srcOrd="1" destOrd="0" presId="urn:microsoft.com/office/officeart/2005/8/layout/bProcess2"/>
    <dgm:cxn modelId="{F9165742-7F98-4ED9-ABF4-323CF9B696EB}" type="presParOf" srcId="{47EE49EF-FBAC-465A-B712-35A9487BE623}" destId="{F7B735D3-CE21-4FC7-99C4-8D4D1F98EB12}" srcOrd="3" destOrd="0" presId="urn:microsoft.com/office/officeart/2005/8/layout/bProcess2"/>
    <dgm:cxn modelId="{01FA8F20-5992-4C27-B45E-98409E1E736B}" type="presParOf" srcId="{47EE49EF-FBAC-465A-B712-35A9487BE623}" destId="{D7921143-16B9-48B3-A647-24C301BF6E92}" srcOrd="4" destOrd="0" presId="urn:microsoft.com/office/officeart/2005/8/layout/bProcess2"/>
    <dgm:cxn modelId="{C3F16BDB-F8B3-49A2-AA60-5F8861E336EC}" type="presParOf" srcId="{D7921143-16B9-48B3-A647-24C301BF6E92}" destId="{9107C27F-1042-413A-8543-1395BFA89BED}" srcOrd="0" destOrd="0" presId="urn:microsoft.com/office/officeart/2005/8/layout/bProcess2"/>
    <dgm:cxn modelId="{08B88436-895E-45F7-90D2-48DC7533033C}" type="presParOf" srcId="{D7921143-16B9-48B3-A647-24C301BF6E92}" destId="{FB9D0ECF-FEE3-49E1-B22F-C825D677F1B6}" srcOrd="1" destOrd="0" presId="urn:microsoft.com/office/officeart/2005/8/layout/bProcess2"/>
    <dgm:cxn modelId="{2F2BA19A-5A25-494D-A531-19C754A10BC5}" type="presParOf" srcId="{47EE49EF-FBAC-465A-B712-35A9487BE623}" destId="{BD200703-8847-4F0F-8D27-70CE0686D1E4}" srcOrd="5" destOrd="0" presId="urn:microsoft.com/office/officeart/2005/8/layout/bProcess2"/>
    <dgm:cxn modelId="{B4FF02EF-3B24-4BFA-8378-48CB51170FE6}" type="presParOf" srcId="{47EE49EF-FBAC-465A-B712-35A9487BE623}" destId="{CB117EF6-7DAC-4D97-838C-FC1769FDBDCF}" srcOrd="6" destOrd="0" presId="urn:microsoft.com/office/officeart/2005/8/layout/bProcess2"/>
    <dgm:cxn modelId="{E7EF1D2E-F062-499A-BEEE-A9B7A84E9BB1}" type="presParOf" srcId="{CB117EF6-7DAC-4D97-838C-FC1769FDBDCF}" destId="{E763E428-D6FD-489B-9DEE-10B829D473C5}" srcOrd="0" destOrd="0" presId="urn:microsoft.com/office/officeart/2005/8/layout/bProcess2"/>
    <dgm:cxn modelId="{2675B9A7-2E4F-45EE-9A37-D35B656D5151}" type="presParOf" srcId="{CB117EF6-7DAC-4D97-838C-FC1769FDBDCF}" destId="{A357DFE3-04C5-42C4-88FE-70CD5777ED6B}" srcOrd="1" destOrd="0" presId="urn:microsoft.com/office/officeart/2005/8/layout/bProcess2"/>
    <dgm:cxn modelId="{2F386819-7A10-4A4D-B533-2627CC64C81E}" type="presParOf" srcId="{47EE49EF-FBAC-465A-B712-35A9487BE623}" destId="{625A3C20-3A43-4CE1-A1E8-C48E3AD8402D}" srcOrd="7" destOrd="0" presId="urn:microsoft.com/office/officeart/2005/8/layout/bProcess2"/>
    <dgm:cxn modelId="{1896D99D-C00C-46AC-9B28-BA55814E09C5}" type="presParOf" srcId="{47EE49EF-FBAC-465A-B712-35A9487BE623}" destId="{65E3A3A5-6DC9-42D0-8940-9751469DC966}" srcOrd="8" destOrd="0" presId="urn:microsoft.com/office/officeart/2005/8/layout/bProcess2"/>
    <dgm:cxn modelId="{EC233EC3-BBC1-44E9-9B5F-B6C7C120082B}" type="presParOf" srcId="{65E3A3A5-6DC9-42D0-8940-9751469DC966}" destId="{103318AB-B667-4CE0-A5C8-8A0A60988384}" srcOrd="0" destOrd="0" presId="urn:microsoft.com/office/officeart/2005/8/layout/bProcess2"/>
    <dgm:cxn modelId="{3EA53214-5A88-4A63-B752-E282B83372AA}" type="presParOf" srcId="{65E3A3A5-6DC9-42D0-8940-9751469DC966}" destId="{0E77514E-1873-492C-A33F-9CD089B7DCF9}" srcOrd="1" destOrd="0" presId="urn:microsoft.com/office/officeart/2005/8/layout/bProcess2"/>
    <dgm:cxn modelId="{B149D739-E6E6-4E96-B532-8CA49766A365}" type="presParOf" srcId="{47EE49EF-FBAC-465A-B712-35A9487BE623}" destId="{0030A43E-93BF-4652-B00A-B6F25E4D8655}" srcOrd="9" destOrd="0" presId="urn:microsoft.com/office/officeart/2005/8/layout/bProcess2"/>
    <dgm:cxn modelId="{FC978840-D4F8-45E7-A231-E8E0A30CEEA9}" type="presParOf" srcId="{47EE49EF-FBAC-465A-B712-35A9487BE623}" destId="{A8AE00A6-0EF1-4C51-916B-9AF248539A28}" srcOrd="10" destOrd="0" presId="urn:microsoft.com/office/officeart/2005/8/layout/bProcess2"/>
    <dgm:cxn modelId="{3DEABB75-4B2C-4803-8BC8-6B6786992D63}" type="presParOf" srcId="{A8AE00A6-0EF1-4C51-916B-9AF248539A28}" destId="{D83B2E78-D9B1-4188-8B81-32E2B2B640E1}" srcOrd="0" destOrd="0" presId="urn:microsoft.com/office/officeart/2005/8/layout/bProcess2"/>
    <dgm:cxn modelId="{6FFC2AC0-4637-43E9-8D2A-882DCB17B908}" type="presParOf" srcId="{A8AE00A6-0EF1-4C51-916B-9AF248539A28}" destId="{C3FC005F-F0BF-455C-8B56-A01814BAC2DC}" srcOrd="1" destOrd="0" presId="urn:microsoft.com/office/officeart/2005/8/layout/bProcess2"/>
    <dgm:cxn modelId="{2C7E6542-7DC3-4603-995F-07D2A7851B7C}" type="presParOf" srcId="{47EE49EF-FBAC-465A-B712-35A9487BE623}" destId="{7E6C023A-9471-4F6E-9012-9DF1AC4908BB}" srcOrd="11" destOrd="0" presId="urn:microsoft.com/office/officeart/2005/8/layout/bProcess2"/>
    <dgm:cxn modelId="{7DE7D643-DF4C-40B9-B322-5CEA0E16061C}" type="presParOf" srcId="{47EE49EF-FBAC-465A-B712-35A9487BE623}" destId="{4870BBDA-2ECC-4E67-A1F1-70B4044CE414}" srcOrd="12" destOrd="0" presId="urn:microsoft.com/office/officeart/2005/8/layout/bProcess2"/>
    <dgm:cxn modelId="{2CF82EBC-CBF3-460D-8EC1-1E69FD965135}" type="presParOf" srcId="{4870BBDA-2ECC-4E67-A1F1-70B4044CE414}" destId="{FA8A92A9-B8D3-4C85-80C8-ED5FA9DE979F}" srcOrd="0" destOrd="0" presId="urn:microsoft.com/office/officeart/2005/8/layout/bProcess2"/>
    <dgm:cxn modelId="{9E9749AD-1684-4F73-8739-00D8C6EA61BA}" type="presParOf" srcId="{4870BBDA-2ECC-4E67-A1F1-70B4044CE414}" destId="{842D48E6-7FFF-4854-82BB-49B567C0DAC9}" srcOrd="1" destOrd="0" presId="urn:microsoft.com/office/officeart/2005/8/layout/bProcess2"/>
    <dgm:cxn modelId="{FA791642-D510-42E7-9977-EBBD740E6C36}" type="presParOf" srcId="{47EE49EF-FBAC-465A-B712-35A9487BE623}" destId="{FFE59A29-0630-4291-880B-B995953915FA}" srcOrd="13" destOrd="0" presId="urn:microsoft.com/office/officeart/2005/8/layout/bProcess2"/>
    <dgm:cxn modelId="{E86CAADA-E1A7-48BE-BC71-8856A96FCADD}" type="presParOf" srcId="{47EE49EF-FBAC-465A-B712-35A9487BE623}" destId="{3E09A86E-A5F7-49A2-9955-A0A5D4FEF316}" srcOrd="14" destOrd="0" presId="urn:microsoft.com/office/officeart/2005/8/layout/bProcess2"/>
    <dgm:cxn modelId="{D4322649-4540-45D4-B653-03C972AEC91B}" type="presParOf" srcId="{3E09A86E-A5F7-49A2-9955-A0A5D4FEF316}" destId="{CFC4C7D9-0863-4489-92A1-38394AA1C117}" srcOrd="0" destOrd="0" presId="urn:microsoft.com/office/officeart/2005/8/layout/bProcess2"/>
    <dgm:cxn modelId="{73709DEF-18F1-42A6-9589-38451C5FCFBA}" type="presParOf" srcId="{3E09A86E-A5F7-49A2-9955-A0A5D4FEF316}" destId="{E377F7EF-5EE3-42D4-B6A2-2FF00E8F1BBB}" srcOrd="1" destOrd="0" presId="urn:microsoft.com/office/officeart/2005/8/layout/bProcess2"/>
    <dgm:cxn modelId="{B5319806-17D5-46FA-98A5-5766A4E60607}" type="presParOf" srcId="{47EE49EF-FBAC-465A-B712-35A9487BE623}" destId="{79D06E00-6C8B-4005-A4BF-96506A34B713}" srcOrd="15" destOrd="0" presId="urn:microsoft.com/office/officeart/2005/8/layout/bProcess2"/>
    <dgm:cxn modelId="{967B6DE8-906C-4D2E-90F7-E3FC4894FEB4}" type="presParOf" srcId="{47EE49EF-FBAC-465A-B712-35A9487BE623}" destId="{1F0F89EF-BF9F-4D0A-ACA2-988DE335DE2B}" srcOrd="16" destOrd="0" presId="urn:microsoft.com/office/officeart/2005/8/layout/bProcess2"/>
    <dgm:cxn modelId="{3E469CB3-B10A-4734-A989-649A2AA6052A}" type="presParOf" srcId="{1F0F89EF-BF9F-4D0A-ACA2-988DE335DE2B}" destId="{B9CD8B6B-C681-45A0-8513-05C50801B7A0}" srcOrd="0" destOrd="0" presId="urn:microsoft.com/office/officeart/2005/8/layout/bProcess2"/>
    <dgm:cxn modelId="{2C6CEA9D-678F-46D3-A5E4-6000254D651D}" type="presParOf" srcId="{1F0F89EF-BF9F-4D0A-ACA2-988DE335DE2B}" destId="{55BD2488-0614-4B5A-8904-D1B3715BF0D3}" srcOrd="1" destOrd="0" presId="urn:microsoft.com/office/officeart/2005/8/layout/bProcess2"/>
    <dgm:cxn modelId="{A9D8BD9D-ED3E-445D-B1E7-900970182718}" type="presParOf" srcId="{47EE49EF-FBAC-465A-B712-35A9487BE623}" destId="{48D46B07-D984-4D72-A64B-59EC1168A640}" srcOrd="17" destOrd="0" presId="urn:microsoft.com/office/officeart/2005/8/layout/bProcess2"/>
    <dgm:cxn modelId="{A2B93424-B0E9-4974-837B-A5FC1DCAF84E}" type="presParOf" srcId="{47EE49EF-FBAC-465A-B712-35A9487BE623}" destId="{A6955018-6C19-43FD-A747-264F9F3A2922}" srcOrd="18" destOrd="0" presId="urn:microsoft.com/office/officeart/2005/8/layout/bProcess2"/>
    <dgm:cxn modelId="{8967039A-7FDC-4C19-977B-DA746E769CFE}" type="presParOf" srcId="{A6955018-6C19-43FD-A747-264F9F3A2922}" destId="{AB7EE70B-483E-465D-A05C-00FE45F55FAE}" srcOrd="0" destOrd="0" presId="urn:microsoft.com/office/officeart/2005/8/layout/bProcess2"/>
    <dgm:cxn modelId="{3BC33690-00BA-4F42-9371-E554B3F6AC58}" type="presParOf" srcId="{A6955018-6C19-43FD-A747-264F9F3A2922}" destId="{7C7EB197-E50B-4901-8161-31C4D110C2F7}" srcOrd="1" destOrd="0" presId="urn:microsoft.com/office/officeart/2005/8/layout/bProcess2"/>
    <dgm:cxn modelId="{52B543C6-0A37-4EA2-8596-16294AAA1669}" type="presParOf" srcId="{47EE49EF-FBAC-465A-B712-35A9487BE623}" destId="{2BF22271-8F26-4D5A-8A34-09953A234C7D}" srcOrd="19" destOrd="0" presId="urn:microsoft.com/office/officeart/2005/8/layout/bProcess2"/>
    <dgm:cxn modelId="{BF9C643E-C4C8-4D2B-B092-9DA4F9EF3875}" type="presParOf" srcId="{47EE49EF-FBAC-465A-B712-35A9487BE623}" destId="{186CC818-B05B-42B4-8F21-DEE1830F3FC9}" srcOrd="20" destOrd="0" presId="urn:microsoft.com/office/officeart/2005/8/layout/bProcess2"/>
    <dgm:cxn modelId="{4EA59F53-CB71-4E53-A7DB-14298A35D8A1}" type="presParOf" srcId="{186CC818-B05B-42B4-8F21-DEE1830F3FC9}" destId="{6A499F73-AB44-41B6-A23B-F0E49B857C93}" srcOrd="0" destOrd="0" presId="urn:microsoft.com/office/officeart/2005/8/layout/bProcess2"/>
    <dgm:cxn modelId="{6D6A76C7-4CE4-4157-BD64-5618415E95DB}" type="presParOf" srcId="{186CC818-B05B-42B4-8F21-DEE1830F3FC9}" destId="{0B3B9A36-7EE7-4AA7-91CB-E5E439DDDE9F}" srcOrd="1" destOrd="0" presId="urn:microsoft.com/office/officeart/2005/8/layout/bProcess2"/>
    <dgm:cxn modelId="{9B3909E5-60B2-4EBC-A8F8-E967EA267FE7}" type="presParOf" srcId="{47EE49EF-FBAC-465A-B712-35A9487BE623}" destId="{204879EA-6A9A-4D30-BE2A-18B5E4E76954}" srcOrd="21" destOrd="0" presId="urn:microsoft.com/office/officeart/2005/8/layout/bProcess2"/>
    <dgm:cxn modelId="{1D830514-D52C-498A-AED4-ECE90A21B8B0}" type="presParOf" srcId="{47EE49EF-FBAC-465A-B712-35A9487BE623}" destId="{029795F7-B4FA-4D47-B747-C7BC29DF2989}" srcOrd="22" destOrd="0" presId="urn:microsoft.com/office/officeart/2005/8/layout/bProcess2"/>
    <dgm:cxn modelId="{8119D3A5-1D79-4848-B09B-BDECAD84FC2B}" type="presParOf" srcId="{029795F7-B4FA-4D47-B747-C7BC29DF2989}" destId="{AF694D04-398C-40F7-8B36-7EB34AC46272}" srcOrd="0" destOrd="0" presId="urn:microsoft.com/office/officeart/2005/8/layout/bProcess2"/>
    <dgm:cxn modelId="{AB194893-980D-43F7-81F9-1B9356F89E97}" type="presParOf" srcId="{029795F7-B4FA-4D47-B747-C7BC29DF2989}" destId="{1C249B91-8E1E-4CC0-8BEB-D4B77F1089DE}" srcOrd="1" destOrd="0" presId="urn:microsoft.com/office/officeart/2005/8/layout/bProcess2"/>
    <dgm:cxn modelId="{906B2007-AFEB-44F2-BD8B-6E4B05A002E3}" type="presParOf" srcId="{47EE49EF-FBAC-465A-B712-35A9487BE623}" destId="{5CF26D72-FF7E-41C8-A494-288812827D0E}" srcOrd="23" destOrd="0" presId="urn:microsoft.com/office/officeart/2005/8/layout/bProcess2"/>
    <dgm:cxn modelId="{F5026CF6-2EED-46E7-960D-6A0FDA60D3E7}" type="presParOf" srcId="{47EE49EF-FBAC-465A-B712-35A9487BE623}" destId="{48D97FB4-ACAE-4E28-9B54-76A121F7E50E}" srcOrd="24" destOrd="0" presId="urn:microsoft.com/office/officeart/2005/8/layout/bProcess2"/>
    <dgm:cxn modelId="{D74C825E-E316-4291-9AB4-6617BAD55487}" type="presParOf" srcId="{48D97FB4-ACAE-4E28-9B54-76A121F7E50E}" destId="{3B3DF22F-0F19-4F63-9EFE-123091474769}" srcOrd="0" destOrd="0" presId="urn:microsoft.com/office/officeart/2005/8/layout/bProcess2"/>
    <dgm:cxn modelId="{775F7596-F8EC-4244-95D2-740BEDC04736}" type="presParOf" srcId="{48D97FB4-ACAE-4E28-9B54-76A121F7E50E}" destId="{7C6B0F36-0713-4D0E-BCBC-412D4C64DE82}" srcOrd="1" destOrd="0" presId="urn:microsoft.com/office/officeart/2005/8/layout/bProcess2"/>
    <dgm:cxn modelId="{CB0DB2F7-498A-463B-AE9C-C6B2B2EACA74}" type="presParOf" srcId="{47EE49EF-FBAC-465A-B712-35A9487BE623}" destId="{9877F6DB-1A24-461F-B94C-10D793A40FBB}" srcOrd="25" destOrd="0" presId="urn:microsoft.com/office/officeart/2005/8/layout/bProcess2"/>
    <dgm:cxn modelId="{EA8AF8F9-6459-4536-B1F8-E60A3744E682}" type="presParOf" srcId="{47EE49EF-FBAC-465A-B712-35A9487BE623}" destId="{BDF8F10A-777D-4F8D-A257-9A8AA10D4AC1}" srcOrd="26" destOrd="0" presId="urn:microsoft.com/office/officeart/2005/8/layout/bProcess2"/>
    <dgm:cxn modelId="{F905A8CA-D75E-46B4-A005-1B11570EF714}" type="presParOf" srcId="{BDF8F10A-777D-4F8D-A257-9A8AA10D4AC1}" destId="{AAB553C1-167B-4D57-8705-0C42E13EA716}" srcOrd="0" destOrd="0" presId="urn:microsoft.com/office/officeart/2005/8/layout/bProcess2"/>
    <dgm:cxn modelId="{6CA59892-00B2-4599-91CC-AF1DDB65B73F}" type="presParOf" srcId="{BDF8F10A-777D-4F8D-A257-9A8AA10D4AC1}" destId="{BC453397-EA0A-45FF-B2E6-10B140402B96}" srcOrd="1" destOrd="0" presId="urn:microsoft.com/office/officeart/2005/8/layout/bProcess2"/>
    <dgm:cxn modelId="{C0B99CDA-D6DD-4394-81C7-C24D4378762B}" type="presParOf" srcId="{47EE49EF-FBAC-465A-B712-35A9487BE623}" destId="{A00417A2-9EC3-4AD5-8D62-561F945EF99B}" srcOrd="27" destOrd="0" presId="urn:microsoft.com/office/officeart/2005/8/layout/bProcess2"/>
    <dgm:cxn modelId="{B0022C24-FCE8-4444-BBA0-D2F18B4D17C9}" type="presParOf" srcId="{47EE49EF-FBAC-465A-B712-35A9487BE623}" destId="{D6467204-5E92-48E2-83E2-560567EC63F7}" srcOrd="28"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85B6FE-CBEC-412B-8657-2EEF11C76A06}" type="datetimeFigureOut">
              <a:rPr lang="en-US" smtClean="0"/>
              <a:t>10/5/2016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FE57F6-0810-4DB3-B0A3-763848595160}" type="slidenum">
              <a:rPr lang="en-US" smtClean="0"/>
              <a:t>‹#›</a:t>
            </a:fld>
            <a:endParaRPr lang="en-US"/>
          </a:p>
        </p:txBody>
      </p:sp>
    </p:spTree>
    <p:extLst>
      <p:ext uri="{BB962C8B-B14F-4D97-AF65-F5344CB8AC3E}">
        <p14:creationId xmlns:p14="http://schemas.microsoft.com/office/powerpoint/2010/main" val="2336067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4AA1D4-6AEA-417E-9031-1A7623920F83}"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4528F-F20D-4CFE-AE8C-00AC5FAD7B33}" type="slidenum">
              <a:rPr lang="en-US" smtClean="0"/>
              <a:t>‹#›</a:t>
            </a:fld>
            <a:endParaRPr lang="en-US"/>
          </a:p>
        </p:txBody>
      </p:sp>
    </p:spTree>
    <p:extLst>
      <p:ext uri="{BB962C8B-B14F-4D97-AF65-F5344CB8AC3E}">
        <p14:creationId xmlns:p14="http://schemas.microsoft.com/office/powerpoint/2010/main" val="2042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Brad Howard</a:t>
            </a:r>
          </a:p>
        </p:txBody>
      </p:sp>
      <p:sp>
        <p:nvSpPr>
          <p:cNvPr id="4" name="Slide Number Placeholder 3"/>
          <p:cNvSpPr>
            <a:spLocks noGrp="1"/>
          </p:cNvSpPr>
          <p:nvPr>
            <p:ph type="sldNum" sz="quarter" idx="10"/>
          </p:nvPr>
        </p:nvSpPr>
        <p:spPr/>
        <p:txBody>
          <a:bodyPr/>
          <a:lstStyle/>
          <a:p>
            <a:fld id="{029B19F2-C95C-410E-A905-1C47102433B2}" type="slidenum">
              <a:rPr lang="en-US" smtClean="0"/>
              <a:t>1</a:t>
            </a:fld>
            <a:endParaRPr lang="en-US"/>
          </a:p>
        </p:txBody>
      </p:sp>
    </p:spTree>
    <p:extLst>
      <p:ext uri="{BB962C8B-B14F-4D97-AF65-F5344CB8AC3E}">
        <p14:creationId xmlns:p14="http://schemas.microsoft.com/office/powerpoint/2010/main" val="43045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A78A967-1F6B-412C-8334-CB887F268053}" type="slidenum">
              <a:rPr lang="en-US" altLang="en-US" smtClean="0"/>
              <a:pPr>
                <a:defRPr/>
              </a:pPr>
              <a:t>3</a:t>
            </a:fld>
            <a:endParaRPr lang="en-US" altLang="en-US"/>
          </a:p>
        </p:txBody>
      </p:sp>
    </p:spTree>
    <p:extLst>
      <p:ext uri="{BB962C8B-B14F-4D97-AF65-F5344CB8AC3E}">
        <p14:creationId xmlns:p14="http://schemas.microsoft.com/office/powerpoint/2010/main" val="224586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Greg White</a:t>
            </a:r>
          </a:p>
          <a:p>
            <a:endParaRPr lang="en-US" dirty="0"/>
          </a:p>
        </p:txBody>
      </p:sp>
      <p:sp>
        <p:nvSpPr>
          <p:cNvPr id="4" name="Slide Number Placeholder 3"/>
          <p:cNvSpPr>
            <a:spLocks noGrp="1"/>
          </p:cNvSpPr>
          <p:nvPr>
            <p:ph type="sldNum" sz="quarter" idx="10"/>
          </p:nvPr>
        </p:nvSpPr>
        <p:spPr/>
        <p:txBody>
          <a:bodyPr/>
          <a:lstStyle/>
          <a:p>
            <a:fld id="{6CB4528F-F20D-4CFE-AE8C-00AC5FAD7B33}" type="slidenum">
              <a:rPr lang="en-US" smtClean="0"/>
              <a:t>10</a:t>
            </a:fld>
            <a:endParaRPr lang="en-US"/>
          </a:p>
        </p:txBody>
      </p:sp>
    </p:spTree>
    <p:extLst>
      <p:ext uri="{BB962C8B-B14F-4D97-AF65-F5344CB8AC3E}">
        <p14:creationId xmlns:p14="http://schemas.microsoft.com/office/powerpoint/2010/main" val="1697742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506168"/>
            <a:ext cx="12192000" cy="235857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2" name="Title 1"/>
          <p:cNvSpPr>
            <a:spLocks noGrp="1"/>
          </p:cNvSpPr>
          <p:nvPr>
            <p:ph type="ctrTitle"/>
          </p:nvPr>
        </p:nvSpPr>
        <p:spPr>
          <a:xfrm>
            <a:off x="0" y="3203807"/>
            <a:ext cx="12192000" cy="1090631"/>
          </a:xfrm>
        </p:spPr>
        <p:txBody>
          <a:bodyPr anchor="b">
            <a:normAutofit/>
          </a:bodyPr>
          <a:lstStyle>
            <a:lvl1pPr algn="ctr">
              <a:defRPr sz="3000"/>
            </a:lvl1pPr>
          </a:lstStyle>
          <a:p>
            <a:r>
              <a:rPr lang="en-US" dirty="0"/>
              <a:t>Click to edit Master title style</a:t>
            </a:r>
          </a:p>
        </p:txBody>
      </p:sp>
      <p:sp>
        <p:nvSpPr>
          <p:cNvPr id="3" name="Subtitle 2"/>
          <p:cNvSpPr>
            <a:spLocks noGrp="1"/>
          </p:cNvSpPr>
          <p:nvPr>
            <p:ph type="subTitle" idx="1"/>
          </p:nvPr>
        </p:nvSpPr>
        <p:spPr>
          <a:xfrm>
            <a:off x="0" y="4314313"/>
            <a:ext cx="12192000" cy="685800"/>
          </a:xfrm>
        </p:spPr>
        <p:txBody>
          <a:bodyPr>
            <a:normAutofit/>
          </a:bodyPr>
          <a:lstStyle>
            <a:lvl1pPr marL="0" indent="0" algn="ctr">
              <a:buNone/>
              <a:defRPr sz="1800">
                <a:solidFill>
                  <a:srgbClr val="677B94"/>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809B7939-9EA8-47E7-822B-CEF8BD70322D}"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25235"/>
          <a:stretch/>
        </p:blipFill>
        <p:spPr>
          <a:xfrm>
            <a:off x="2085340" y="506168"/>
            <a:ext cx="8021320" cy="2358578"/>
          </a:xfrm>
          <a:prstGeom prst="rect">
            <a:avLst/>
          </a:prstGeom>
          <a:ln w="127000">
            <a:solidFill>
              <a:schemeClr val="bg1"/>
            </a:solidFill>
          </a:ln>
        </p:spPr>
      </p:pic>
      <p:cxnSp>
        <p:nvCxnSpPr>
          <p:cNvPr id="84" name="Straight Connector 83"/>
          <p:cNvCxnSpPr/>
          <p:nvPr userDrawn="1"/>
        </p:nvCxnSpPr>
        <p:spPr>
          <a:xfrm>
            <a:off x="0" y="302580"/>
            <a:ext cx="12192000" cy="0"/>
          </a:xfrm>
          <a:prstGeom prst="line">
            <a:avLst/>
          </a:prstGeom>
          <a:ln w="57150">
            <a:solidFill>
              <a:srgbClr val="20386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 y="5257800"/>
            <a:ext cx="1885071" cy="688051"/>
          </a:xfrm>
          <a:prstGeom prst="rect">
            <a:avLst/>
          </a:prstGeom>
        </p:spPr>
      </p:pic>
    </p:spTree>
    <p:extLst>
      <p:ext uri="{BB962C8B-B14F-4D97-AF65-F5344CB8AC3E}">
        <p14:creationId xmlns:p14="http://schemas.microsoft.com/office/powerpoint/2010/main" val="529470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7C3380-E667-4906-8F6C-5790948D82A1}"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90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555FA0-8413-45FB-96D4-D0DFB102E416}"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509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FBAC61-336E-4F1A-887E-2E71E6127E2F}"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7800" y="914400"/>
            <a:ext cx="1837688" cy="669735"/>
          </a:xfrm>
          <a:prstGeom prst="rect">
            <a:avLst/>
          </a:prstGeom>
        </p:spPr>
      </p:pic>
    </p:spTree>
    <p:extLst>
      <p:ext uri="{BB962C8B-B14F-4D97-AF65-F5344CB8AC3E}">
        <p14:creationId xmlns:p14="http://schemas.microsoft.com/office/powerpoint/2010/main" val="14378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4E8CE-472B-4234-A7B1-F3FF4290C329}"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475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1C85D9-3960-4318-8B34-495FF4476345}" type="datetime1">
              <a:rPr lang="en-US" smtClean="0">
                <a:solidFill>
                  <a:prstClr val="black">
                    <a:tint val="75000"/>
                  </a:prstClr>
                </a:solidFill>
              </a:rPr>
              <a:t>10/5/2016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246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8466D0-61A7-4A76-86CB-D2F30190BC85}" type="datetime1">
              <a:rPr lang="en-US" smtClean="0">
                <a:solidFill>
                  <a:prstClr val="black">
                    <a:tint val="75000"/>
                  </a:prstClr>
                </a:solidFill>
              </a:rPr>
              <a:t>10/5/2016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5864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33E603-C515-48AD-AC82-EF115A84A427}" type="datetime1">
              <a:rPr lang="en-US" smtClean="0">
                <a:solidFill>
                  <a:prstClr val="black">
                    <a:tint val="75000"/>
                  </a:prstClr>
                </a:solidFill>
              </a:rPr>
              <a:t>10/5/2016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8112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8B144-9D72-44C9-A2CB-B687FD790901}" type="datetime1">
              <a:rPr lang="en-US" smtClean="0">
                <a:solidFill>
                  <a:prstClr val="black">
                    <a:tint val="75000"/>
                  </a:prstClr>
                </a:solidFill>
              </a:rPr>
              <a:t>10/5/2016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878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8690EDC-1627-4940-9F95-89CAF53138EF}" type="datetime1">
              <a:rPr lang="en-US" smtClean="0">
                <a:solidFill>
                  <a:prstClr val="black">
                    <a:tint val="75000"/>
                  </a:prstClr>
                </a:solidFill>
              </a:rPr>
              <a:t>10/5/2016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058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97CBED-4BE5-4A1B-8297-7CD2680DE71F}" type="datetime1">
              <a:rPr lang="en-US" smtClean="0">
                <a:solidFill>
                  <a:prstClr val="black">
                    <a:tint val="75000"/>
                  </a:prstClr>
                </a:solidFill>
              </a:rPr>
              <a:t>10/5/2016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01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Rectangle 64"/>
          <p:cNvSpPr/>
          <p:nvPr userDrawn="1"/>
        </p:nvSpPr>
        <p:spPr>
          <a:xfrm>
            <a:off x="0" y="809566"/>
            <a:ext cx="12192000" cy="88553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2" name="Title Placeholder 1"/>
          <p:cNvSpPr>
            <a:spLocks noGrp="1"/>
          </p:cNvSpPr>
          <p:nvPr>
            <p:ph type="title"/>
          </p:nvPr>
        </p:nvSpPr>
        <p:spPr>
          <a:xfrm>
            <a:off x="838200" y="-2619"/>
            <a:ext cx="10515600" cy="66780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958008"/>
            <a:ext cx="10515600" cy="451761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7562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98DDB4D-0559-42F1-A84D-28F1EFFEBBB3}" type="datetime1">
              <a:rPr lang="en-US" smtClean="0">
                <a:solidFill>
                  <a:prstClr val="black">
                    <a:tint val="75000"/>
                  </a:prstClr>
                </a:solidFill>
              </a:rPr>
              <a:t>10/5/2016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47562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47562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703E288-498A-D449-A48D-61053A160383}"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t="16447" b="45345"/>
          <a:stretch/>
        </p:blipFill>
        <p:spPr>
          <a:xfrm>
            <a:off x="5867262" y="809565"/>
            <a:ext cx="5893079" cy="885530"/>
          </a:xfrm>
          <a:prstGeom prst="rect">
            <a:avLst/>
          </a:prstGeom>
          <a:ln w="95250">
            <a:solidFill>
              <a:schemeClr val="bg1"/>
            </a:solidFill>
          </a:ln>
        </p:spPr>
      </p:pic>
      <p:cxnSp>
        <p:nvCxnSpPr>
          <p:cNvPr id="70" name="Straight Connector 69"/>
          <p:cNvCxnSpPr/>
          <p:nvPr userDrawn="1"/>
        </p:nvCxnSpPr>
        <p:spPr>
          <a:xfrm>
            <a:off x="914400" y="546652"/>
            <a:ext cx="11277600" cy="0"/>
          </a:xfrm>
          <a:prstGeom prst="line">
            <a:avLst/>
          </a:prstGeom>
          <a:ln w="47625">
            <a:solidFill>
              <a:srgbClr val="2038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389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defTabSz="6858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ISAO@lmi.org" TargetMode="External"/><Relationship Id="rId3" Type="http://schemas.openxmlformats.org/officeDocument/2006/relationships/hyperlink" Target="mailto:Greg.White@utsa.edu" TargetMode="External"/><Relationship Id="rId7" Type="http://schemas.openxmlformats.org/officeDocument/2006/relationships/hyperlink" Target="mailto:Natalie.Sjelin@utsa.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Larry.Sjelin@utsa.edu" TargetMode="External"/><Relationship Id="rId5" Type="http://schemas.openxmlformats.org/officeDocument/2006/relationships/hyperlink" Target="mailto:Brian.Engle@R-CISC.org" TargetMode="External"/><Relationship Id="rId4" Type="http://schemas.openxmlformats.org/officeDocument/2006/relationships/hyperlink" Target="mailto:RLipsey@lmi.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3429000"/>
            <a:ext cx="9144001" cy="1040935"/>
          </a:xfrm>
        </p:spPr>
        <p:txBody>
          <a:bodyPr>
            <a:noAutofit/>
          </a:bodyPr>
          <a:lstStyle/>
          <a:p>
            <a:r>
              <a:rPr lang="en-US" sz="4000" b="1" dirty="0" smtClean="0"/>
              <a:t>State of the Ecosystem:  Where We Are and Where We’re Going</a:t>
            </a:r>
            <a:endParaRPr lang="en-US" sz="4000" b="1" dirty="0"/>
          </a:p>
        </p:txBody>
      </p:sp>
      <p:sp>
        <p:nvSpPr>
          <p:cNvPr id="3" name="Subtitle 2"/>
          <p:cNvSpPr>
            <a:spLocks noGrp="1"/>
          </p:cNvSpPr>
          <p:nvPr>
            <p:ph type="subTitle" idx="1"/>
          </p:nvPr>
        </p:nvSpPr>
        <p:spPr>
          <a:xfrm>
            <a:off x="2346616" y="4953000"/>
            <a:ext cx="7489415" cy="1371600"/>
          </a:xfrm>
        </p:spPr>
        <p:txBody>
          <a:bodyPr>
            <a:normAutofit/>
          </a:bodyPr>
          <a:lstStyle/>
          <a:p>
            <a:r>
              <a:rPr lang="en-US" sz="3600" dirty="0" smtClean="0"/>
              <a:t>Gregory B. White, Ph.D.</a:t>
            </a:r>
            <a:endParaRPr lang="en-US" sz="3600" dirty="0"/>
          </a:p>
          <a:p>
            <a:r>
              <a:rPr lang="en-US" sz="2800" dirty="0" smtClean="0"/>
              <a:t>1 September 2016</a:t>
            </a:r>
            <a:endParaRPr lang="en-US" sz="2800" dirty="0"/>
          </a:p>
        </p:txBody>
      </p:sp>
      <p:sp>
        <p:nvSpPr>
          <p:cNvPr id="4" name="Slide Number Placeholder 3"/>
          <p:cNvSpPr>
            <a:spLocks noGrp="1"/>
          </p:cNvSpPr>
          <p:nvPr>
            <p:ph type="sldNum" sz="quarter" idx="12"/>
          </p:nvPr>
        </p:nvSpPr>
        <p:spPr/>
        <p:txBody>
          <a:bodyPr/>
          <a:lstStyle/>
          <a:p>
            <a:fld id="{D703E288-498A-D449-A48D-61053A160383}"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4272999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2">
                    <a:lumMod val="25000"/>
                  </a:schemeClr>
                </a:solidFill>
                <a:latin typeface="Arial" panose="020B0604020202020204" pitchFamily="34" charset="0"/>
                <a:cs typeface="Arial" panose="020B0604020202020204" pitchFamily="34" charset="0"/>
              </a:rPr>
              <a:t>Questions?</a:t>
            </a:r>
            <a:endParaRPr lang="en-US" b="1" dirty="0">
              <a:solidFill>
                <a:schemeClr val="bg2">
                  <a:lumMod val="25000"/>
                </a:schemeClr>
              </a:solidFill>
              <a:latin typeface="Arial" panose="020B0604020202020204" pitchFamily="34" charset="0"/>
              <a:cs typeface="Arial" panose="020B0604020202020204" pitchFamily="34" charset="0"/>
            </a:endParaRPr>
          </a:p>
        </p:txBody>
      </p:sp>
      <p:sp>
        <p:nvSpPr>
          <p:cNvPr id="4" name="Content Placeholder 2"/>
          <p:cNvSpPr>
            <a:spLocks noGrp="1"/>
          </p:cNvSpPr>
          <p:nvPr>
            <p:ph idx="1"/>
          </p:nvPr>
        </p:nvSpPr>
        <p:spPr>
          <a:xfrm>
            <a:off x="1097280" y="1905000"/>
            <a:ext cx="11125200" cy="4459457"/>
          </a:xfrm>
        </p:spPr>
        <p:txBody>
          <a:bodyPr>
            <a:noAutofit/>
          </a:bodyPr>
          <a:lstStyle/>
          <a:p>
            <a:r>
              <a:rPr lang="en-US" dirty="0">
                <a:solidFill>
                  <a:schemeClr val="accent5">
                    <a:lumMod val="50000"/>
                  </a:schemeClr>
                </a:solidFill>
              </a:rPr>
              <a:t>Dr. Gregory White, Executive Director, ISAO SO</a:t>
            </a:r>
          </a:p>
          <a:p>
            <a:pPr marL="342900" lvl="1" indent="0">
              <a:buNone/>
            </a:pPr>
            <a:r>
              <a:rPr lang="en-US" sz="1800" dirty="0">
                <a:solidFill>
                  <a:schemeClr val="accent5">
                    <a:lumMod val="50000"/>
                  </a:schemeClr>
                </a:solidFill>
                <a:hlinkClick r:id="rId3"/>
              </a:rPr>
              <a:t>Greg.White@utsa.edu</a:t>
            </a:r>
            <a:r>
              <a:rPr lang="en-US" sz="1800" dirty="0">
                <a:solidFill>
                  <a:schemeClr val="accent5">
                    <a:lumMod val="50000"/>
                  </a:schemeClr>
                </a:solidFill>
              </a:rPr>
              <a:t>, (210) 458-2166</a:t>
            </a:r>
          </a:p>
          <a:p>
            <a:r>
              <a:rPr lang="en-US" dirty="0">
                <a:solidFill>
                  <a:schemeClr val="accent5">
                    <a:lumMod val="50000"/>
                  </a:schemeClr>
                </a:solidFill>
              </a:rPr>
              <a:t>Mr. Rick Lipsey, Deputy Director, ISAO SO and Director, Stakeholder Engagement</a:t>
            </a:r>
          </a:p>
          <a:p>
            <a:pPr marL="342900" lvl="1" indent="0">
              <a:buNone/>
            </a:pPr>
            <a:r>
              <a:rPr lang="en-US" sz="1800" dirty="0">
                <a:solidFill>
                  <a:schemeClr val="accent5">
                    <a:lumMod val="50000"/>
                  </a:schemeClr>
                </a:solidFill>
                <a:hlinkClick r:id="rId4"/>
              </a:rPr>
              <a:t>RLipsey@lmi.org</a:t>
            </a:r>
            <a:r>
              <a:rPr lang="en-US" sz="1800" dirty="0">
                <a:solidFill>
                  <a:schemeClr val="accent5">
                    <a:lumMod val="50000"/>
                  </a:schemeClr>
                </a:solidFill>
              </a:rPr>
              <a:t>, (210) 526-8186</a:t>
            </a:r>
          </a:p>
          <a:p>
            <a:r>
              <a:rPr lang="en-US" dirty="0">
                <a:solidFill>
                  <a:schemeClr val="accent5">
                    <a:lumMod val="50000"/>
                  </a:schemeClr>
                </a:solidFill>
              </a:rPr>
              <a:t>Mr. Brian Engle, Executive Director, R-CISC</a:t>
            </a:r>
          </a:p>
          <a:p>
            <a:pPr marL="342900" lvl="1" indent="0">
              <a:buNone/>
            </a:pPr>
            <a:r>
              <a:rPr lang="en-US" sz="1800" dirty="0">
                <a:solidFill>
                  <a:schemeClr val="accent5">
                    <a:lumMod val="50000"/>
                  </a:schemeClr>
                </a:solidFill>
                <a:hlinkClick r:id="rId5"/>
              </a:rPr>
              <a:t>Brian.Engle@R-CISC.org</a:t>
            </a:r>
            <a:r>
              <a:rPr lang="en-US" sz="1800" dirty="0">
                <a:solidFill>
                  <a:schemeClr val="accent5">
                    <a:lumMod val="50000"/>
                  </a:schemeClr>
                </a:solidFill>
              </a:rPr>
              <a:t>, (202) 679-5670</a:t>
            </a:r>
          </a:p>
          <a:p>
            <a:r>
              <a:rPr lang="en-US" dirty="0">
                <a:solidFill>
                  <a:schemeClr val="accent5">
                    <a:lumMod val="50000"/>
                  </a:schemeClr>
                </a:solidFill>
              </a:rPr>
              <a:t>Mr. Larry </a:t>
            </a:r>
            <a:r>
              <a:rPr lang="en-US" dirty="0" err="1">
                <a:solidFill>
                  <a:schemeClr val="accent5">
                    <a:lumMod val="50000"/>
                  </a:schemeClr>
                </a:solidFill>
              </a:rPr>
              <a:t>Sjelin</a:t>
            </a:r>
            <a:r>
              <a:rPr lang="en-US" dirty="0">
                <a:solidFill>
                  <a:schemeClr val="accent5">
                    <a:lumMod val="50000"/>
                  </a:schemeClr>
                </a:solidFill>
              </a:rPr>
              <a:t>, Director, Standards Lifecycle Management</a:t>
            </a:r>
          </a:p>
          <a:p>
            <a:pPr marL="342900" lvl="1" indent="0">
              <a:buNone/>
            </a:pPr>
            <a:r>
              <a:rPr lang="en-US" sz="1800" dirty="0">
                <a:solidFill>
                  <a:schemeClr val="accent5">
                    <a:lumMod val="50000"/>
                  </a:schemeClr>
                </a:solidFill>
                <a:hlinkClick r:id="rId6"/>
              </a:rPr>
              <a:t>Larry.Sjelin@utsa.edu</a:t>
            </a:r>
            <a:r>
              <a:rPr lang="en-US" sz="1800" dirty="0">
                <a:solidFill>
                  <a:schemeClr val="accent5">
                    <a:lumMod val="50000"/>
                  </a:schemeClr>
                </a:solidFill>
              </a:rPr>
              <a:t>, (210) 458-2159</a:t>
            </a:r>
          </a:p>
          <a:p>
            <a:r>
              <a:rPr lang="en-US" dirty="0">
                <a:solidFill>
                  <a:schemeClr val="accent5">
                    <a:lumMod val="50000"/>
                  </a:schemeClr>
                </a:solidFill>
              </a:rPr>
              <a:t>Ms. Natalie Sjelin, Director, ISAO Support</a:t>
            </a:r>
          </a:p>
          <a:p>
            <a:pPr marL="342900" lvl="1" indent="0">
              <a:buNone/>
            </a:pPr>
            <a:r>
              <a:rPr lang="en-US" sz="1800" dirty="0">
                <a:solidFill>
                  <a:schemeClr val="accent5">
                    <a:lumMod val="50000"/>
                  </a:schemeClr>
                </a:solidFill>
                <a:hlinkClick r:id="rId7"/>
              </a:rPr>
              <a:t>Natalie.Sjelin@utsa.edu</a:t>
            </a:r>
            <a:r>
              <a:rPr lang="en-US" sz="1800" dirty="0">
                <a:solidFill>
                  <a:schemeClr val="accent5">
                    <a:lumMod val="50000"/>
                  </a:schemeClr>
                </a:solidFill>
              </a:rPr>
              <a:t>, (210) 458-2174</a:t>
            </a:r>
          </a:p>
          <a:p>
            <a:r>
              <a:rPr lang="en-US" dirty="0">
                <a:solidFill>
                  <a:schemeClr val="accent5">
                    <a:lumMod val="50000"/>
                  </a:schemeClr>
                </a:solidFill>
              </a:rPr>
              <a:t>ISAO SO Organizational E-mail:  </a:t>
            </a:r>
            <a:r>
              <a:rPr lang="en-US" u="sng" dirty="0">
                <a:solidFill>
                  <a:srgbClr val="0563C1"/>
                </a:solidFill>
              </a:rPr>
              <a:t>contact</a:t>
            </a:r>
            <a:r>
              <a:rPr lang="en-US" dirty="0">
                <a:solidFill>
                  <a:srgbClr val="0563C1"/>
                </a:solidFill>
                <a:hlinkClick r:id="rId8"/>
              </a:rPr>
              <a:t>@isao.org</a:t>
            </a:r>
            <a:endParaRPr lang="en-US" dirty="0">
              <a:solidFill>
                <a:srgbClr val="0563C1"/>
              </a:solidFill>
            </a:endParaRPr>
          </a:p>
        </p:txBody>
      </p:sp>
      <p:sp>
        <p:nvSpPr>
          <p:cNvPr id="3" name="Slide Number Placeholder 2"/>
          <p:cNvSpPr>
            <a:spLocks noGrp="1"/>
          </p:cNvSpPr>
          <p:nvPr>
            <p:ph type="sldNum" sz="quarter" idx="12"/>
          </p:nvPr>
        </p:nvSpPr>
        <p:spPr/>
        <p:txBody>
          <a:bodyPr/>
          <a:lstStyle/>
          <a:p>
            <a:fld id="{D703E288-498A-D449-A48D-61053A160383}"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5157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8610600" cy="685800"/>
          </a:xfrm>
        </p:spPr>
        <p:txBody>
          <a:bodyPr/>
          <a:lstStyle/>
          <a:p>
            <a:r>
              <a:rPr lang="en-US" b="1" dirty="0" smtClean="0">
                <a:solidFill>
                  <a:schemeClr val="tx2">
                    <a:lumMod val="75000"/>
                  </a:schemeClr>
                </a:solidFill>
              </a:rPr>
              <a:t>Why is Cybersecurity Information Sharing Important?</a:t>
            </a:r>
            <a:endParaRPr lang="en-US" b="1"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sz="2800" dirty="0" smtClean="0"/>
              <a:t>“</a:t>
            </a:r>
            <a:r>
              <a:rPr lang="en-US" sz="2800" dirty="0"/>
              <a:t>In our industry, we are constantly one or two steps behind the hackers. Over the past several years, the prevailing sentiment is that coming together as a security community to better combat these attacks would make our jobs easier and allow our clients, and us, to sleep better at night. At the same time, this practice would provide security teams the breathing room to focus on higher-value activities, like detecting and researching anomalous behavior</a:t>
            </a:r>
            <a:r>
              <a:rPr lang="en-US" sz="2800" dirty="0" smtClean="0"/>
              <a:t>.”</a:t>
            </a:r>
          </a:p>
          <a:p>
            <a:pPr marL="0" indent="0">
              <a:buNone/>
            </a:pPr>
            <a:endParaRPr lang="en-US" sz="2800" dirty="0" smtClean="0"/>
          </a:p>
          <a:p>
            <a:pPr lvl="1"/>
            <a:r>
              <a:rPr lang="en-US" sz="2400" dirty="0"/>
              <a:t>https://www.rsaconference.com/blogs/why-cybersecurity-information-sharing-is-important#sthash.jjGbbNbW.dpuf</a:t>
            </a:r>
          </a:p>
        </p:txBody>
      </p:sp>
    </p:spTree>
    <p:extLst>
      <p:ext uri="{BB962C8B-B14F-4D97-AF65-F5344CB8AC3E}">
        <p14:creationId xmlns:p14="http://schemas.microsoft.com/office/powerpoint/2010/main" val="2517232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2">
                    <a:lumMod val="75000"/>
                  </a:schemeClr>
                </a:solidFill>
              </a:rPr>
              <a:t>Mission and Vision of the ISAO Standards Organization</a:t>
            </a:r>
            <a:endParaRPr lang="en-US" sz="2100" b="1" dirty="0">
              <a:solidFill>
                <a:schemeClr val="tx2">
                  <a:lumMod val="75000"/>
                </a:schemeClr>
              </a:solidFill>
            </a:endParaRPr>
          </a:p>
        </p:txBody>
      </p:sp>
      <p:sp>
        <p:nvSpPr>
          <p:cNvPr id="3" name="TextBox 2"/>
          <p:cNvSpPr txBox="1"/>
          <p:nvPr/>
        </p:nvSpPr>
        <p:spPr>
          <a:xfrm>
            <a:off x="2045772" y="3403304"/>
            <a:ext cx="7860229" cy="1015663"/>
          </a:xfrm>
          <a:prstGeom prst="rect">
            <a:avLst/>
          </a:prstGeom>
        </p:spPr>
        <p:txBody>
          <a:bodyPr wrap="square" rtlCol="0">
            <a:spAutoFit/>
          </a:bodyPr>
          <a:lstStyle/>
          <a:p>
            <a:pPr>
              <a:lnSpc>
                <a:spcPts val="2419"/>
              </a:lnSpc>
            </a:pPr>
            <a:r>
              <a:rPr lang="en-US" sz="2000" u="sng" kern="0" dirty="0">
                <a:solidFill>
                  <a:srgbClr val="002072"/>
                </a:solidFill>
                <a:latin typeface="+mj-lt"/>
                <a:ea typeface="+mj-ea"/>
                <a:cs typeface="+mj-cs"/>
              </a:rPr>
              <a:t>Mission</a:t>
            </a:r>
            <a:r>
              <a:rPr lang="en-US" sz="2000" kern="0" dirty="0">
                <a:solidFill>
                  <a:srgbClr val="002072"/>
                </a:solidFill>
                <a:latin typeface="+mj-lt"/>
                <a:ea typeface="+mj-ea"/>
                <a:cs typeface="+mj-cs"/>
              </a:rPr>
              <a:t>:  Improve the Nation’s cybersecurity posture by identifying standards and guidelines for robust and effective information sharing related to cybersecurity risks/incidents and cybersecurity best practices. </a:t>
            </a:r>
          </a:p>
        </p:txBody>
      </p:sp>
      <p:sp>
        <p:nvSpPr>
          <p:cNvPr id="4" name="TextBox 3"/>
          <p:cNvSpPr txBox="1"/>
          <p:nvPr/>
        </p:nvSpPr>
        <p:spPr>
          <a:xfrm>
            <a:off x="3195345" y="1981200"/>
            <a:ext cx="5801309" cy="1015663"/>
          </a:xfrm>
          <a:prstGeom prst="rect">
            <a:avLst/>
          </a:prstGeom>
          <a:solidFill>
            <a:srgbClr val="002060"/>
          </a:solidFill>
        </p:spPr>
        <p:txBody>
          <a:bodyPr wrap="square" rtlCol="0">
            <a:spAutoFit/>
          </a:bodyPr>
          <a:lstStyle/>
          <a:p>
            <a:pPr algn="ctr" eaLnBrk="0" fontAlgn="base" hangingPunct="0">
              <a:spcBef>
                <a:spcPct val="0"/>
              </a:spcBef>
              <a:spcAft>
                <a:spcPct val="0"/>
              </a:spcAft>
            </a:pPr>
            <a:r>
              <a:rPr lang="en-US" sz="1500" kern="0" dirty="0">
                <a:solidFill>
                  <a:schemeClr val="bg1"/>
                </a:solidFill>
                <a:latin typeface="+mj-lt"/>
                <a:ea typeface="+mj-ea"/>
                <a:cs typeface="+mj-cs"/>
              </a:rPr>
              <a:t>“The cyber threat is one of the most serious economic and national security challenges we face as a Nation.”</a:t>
            </a:r>
          </a:p>
          <a:p>
            <a:pPr algn="ctr" eaLnBrk="0" fontAlgn="base" hangingPunct="0">
              <a:spcBef>
                <a:spcPct val="0"/>
              </a:spcBef>
              <a:spcAft>
                <a:spcPct val="0"/>
              </a:spcAft>
            </a:pPr>
            <a:endParaRPr lang="en-US" sz="1500" kern="0" dirty="0">
              <a:solidFill>
                <a:schemeClr val="bg1"/>
              </a:solidFill>
              <a:latin typeface="+mj-lt"/>
              <a:ea typeface="+mj-ea"/>
              <a:cs typeface="+mj-cs"/>
            </a:endParaRPr>
          </a:p>
          <a:p>
            <a:pPr algn="ctr" eaLnBrk="0" fontAlgn="base" hangingPunct="0">
              <a:spcBef>
                <a:spcPct val="0"/>
              </a:spcBef>
              <a:spcAft>
                <a:spcPct val="0"/>
              </a:spcAft>
            </a:pPr>
            <a:r>
              <a:rPr lang="en-US" sz="1500" kern="0" dirty="0">
                <a:solidFill>
                  <a:schemeClr val="bg1"/>
                </a:solidFill>
                <a:latin typeface="+mj-lt"/>
                <a:ea typeface="+mj-ea"/>
                <a:cs typeface="+mj-cs"/>
              </a:rPr>
              <a:t>President Barack Obama, March 2010</a:t>
            </a:r>
          </a:p>
        </p:txBody>
      </p:sp>
      <p:sp>
        <p:nvSpPr>
          <p:cNvPr id="23" name="TextBox 22"/>
          <p:cNvSpPr txBox="1"/>
          <p:nvPr/>
        </p:nvSpPr>
        <p:spPr>
          <a:xfrm>
            <a:off x="2045772" y="4648200"/>
            <a:ext cx="7860229" cy="1938992"/>
          </a:xfrm>
          <a:prstGeom prst="rect">
            <a:avLst/>
          </a:prstGeom>
        </p:spPr>
        <p:txBody>
          <a:bodyPr wrap="square" rtlCol="0">
            <a:spAutoFit/>
          </a:bodyPr>
          <a:lstStyle/>
          <a:p>
            <a:pPr>
              <a:lnSpc>
                <a:spcPts val="2419"/>
              </a:lnSpc>
            </a:pPr>
            <a:r>
              <a:rPr lang="en-US" sz="2000" u="sng" kern="0" dirty="0">
                <a:solidFill>
                  <a:srgbClr val="002072"/>
                </a:solidFill>
                <a:latin typeface="+mj-lt"/>
                <a:ea typeface="+mj-ea"/>
                <a:cs typeface="+mj-cs"/>
              </a:rPr>
              <a:t>Vision</a:t>
            </a:r>
            <a:r>
              <a:rPr lang="en-US" sz="2000" kern="0" dirty="0">
                <a:solidFill>
                  <a:srgbClr val="002072"/>
                </a:solidFill>
                <a:latin typeface="+mj-lt"/>
                <a:ea typeface="+mj-ea"/>
                <a:cs typeface="+mj-cs"/>
              </a:rPr>
              <a:t>:  </a:t>
            </a:r>
            <a:r>
              <a:rPr lang="en-US" sz="2000" kern="0" dirty="0">
                <a:solidFill>
                  <a:srgbClr val="FF0000"/>
                </a:solidFill>
                <a:latin typeface="+mj-lt"/>
                <a:ea typeface="+mj-ea"/>
                <a:cs typeface="+mj-cs"/>
              </a:rPr>
              <a:t>A more secure and resilient Nation that is connected, informed and empowered</a:t>
            </a:r>
            <a:r>
              <a:rPr lang="en-US" sz="2000" kern="0" dirty="0" smtClean="0">
                <a:solidFill>
                  <a:srgbClr val="FF0000"/>
                </a:solidFill>
                <a:latin typeface="+mj-lt"/>
                <a:ea typeface="+mj-ea"/>
                <a:cs typeface="+mj-cs"/>
              </a:rPr>
              <a:t>.</a:t>
            </a:r>
          </a:p>
          <a:p>
            <a:pPr>
              <a:lnSpc>
                <a:spcPts val="2419"/>
              </a:lnSpc>
            </a:pPr>
            <a:endParaRPr lang="en-US" sz="2000" kern="0" dirty="0">
              <a:solidFill>
                <a:srgbClr val="FF0000"/>
              </a:solidFill>
              <a:latin typeface="+mj-lt"/>
              <a:ea typeface="+mj-ea"/>
              <a:cs typeface="+mj-cs"/>
            </a:endParaRPr>
          </a:p>
          <a:p>
            <a:pPr>
              <a:lnSpc>
                <a:spcPts val="2419"/>
              </a:lnSpc>
            </a:pPr>
            <a:r>
              <a:rPr lang="en-US" sz="2000" kern="0" dirty="0" smtClean="0">
                <a:solidFill>
                  <a:srgbClr val="FF0000"/>
                </a:solidFill>
                <a:latin typeface="+mj-lt"/>
                <a:ea typeface="+mj-ea"/>
                <a:cs typeface="+mj-cs"/>
              </a:rPr>
              <a:t>	</a:t>
            </a:r>
            <a:r>
              <a:rPr lang="en-US" sz="2000" kern="0" dirty="0" smtClean="0">
                <a:solidFill>
                  <a:srgbClr val="D72180"/>
                </a:solidFill>
                <a:latin typeface="+mj-lt"/>
                <a:ea typeface="+mj-ea"/>
                <a:cs typeface="+mj-cs"/>
              </a:rPr>
              <a:t>(This means we need more than just the critical infrastructures</a:t>
            </a:r>
            <a:br>
              <a:rPr lang="en-US" sz="2000" kern="0" dirty="0" smtClean="0">
                <a:solidFill>
                  <a:srgbClr val="D72180"/>
                </a:solidFill>
                <a:latin typeface="+mj-lt"/>
                <a:ea typeface="+mj-ea"/>
                <a:cs typeface="+mj-cs"/>
              </a:rPr>
            </a:br>
            <a:r>
              <a:rPr lang="en-US" sz="2000" kern="0" dirty="0" smtClean="0">
                <a:solidFill>
                  <a:srgbClr val="D72180"/>
                </a:solidFill>
                <a:latin typeface="+mj-lt"/>
                <a:ea typeface="+mj-ea"/>
                <a:cs typeface="+mj-cs"/>
              </a:rPr>
              <a:t>	  to be part of the information sharing program, we need</a:t>
            </a:r>
            <a:br>
              <a:rPr lang="en-US" sz="2000" kern="0" dirty="0" smtClean="0">
                <a:solidFill>
                  <a:srgbClr val="D72180"/>
                </a:solidFill>
                <a:latin typeface="+mj-lt"/>
                <a:ea typeface="+mj-ea"/>
                <a:cs typeface="+mj-cs"/>
              </a:rPr>
            </a:br>
            <a:r>
              <a:rPr lang="en-US" sz="2000" kern="0" dirty="0" smtClean="0">
                <a:solidFill>
                  <a:srgbClr val="D72180"/>
                </a:solidFill>
                <a:latin typeface="+mj-lt"/>
                <a:ea typeface="+mj-ea"/>
                <a:cs typeface="+mj-cs"/>
              </a:rPr>
              <a:t>  	  every sector/industry/agency/individual.)</a:t>
            </a:r>
            <a:endParaRPr lang="en-US" sz="2000" kern="0" dirty="0">
              <a:solidFill>
                <a:srgbClr val="D72180"/>
              </a:solidFill>
              <a:latin typeface="+mj-lt"/>
              <a:ea typeface="+mj-ea"/>
              <a:cs typeface="+mj-cs"/>
            </a:endParaRPr>
          </a:p>
        </p:txBody>
      </p:sp>
    </p:spTree>
    <p:extLst>
      <p:ext uri="{BB962C8B-B14F-4D97-AF65-F5344CB8AC3E}">
        <p14:creationId xmlns:p14="http://schemas.microsoft.com/office/powerpoint/2010/main" val="1651344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schemeClr>
                </a:solidFill>
              </a:rPr>
              <a:t>Creation of an Information Sharing Ecosystem</a:t>
            </a:r>
            <a:endParaRPr lang="en-US" b="1" dirty="0">
              <a:solidFill>
                <a:schemeClr val="tx2">
                  <a:lumMod val="75000"/>
                </a:schemeClr>
              </a:solidFill>
            </a:endParaRPr>
          </a:p>
        </p:txBody>
      </p:sp>
      <p:sp>
        <p:nvSpPr>
          <p:cNvPr id="3" name="Content Placeholder 2"/>
          <p:cNvSpPr>
            <a:spLocks noGrp="1"/>
          </p:cNvSpPr>
          <p:nvPr>
            <p:ph idx="1"/>
          </p:nvPr>
        </p:nvSpPr>
        <p:spPr>
          <a:xfrm>
            <a:off x="635757" y="2057400"/>
            <a:ext cx="10946643" cy="4800600"/>
          </a:xfrm>
        </p:spPr>
        <p:txBody>
          <a:bodyPr>
            <a:normAutofit/>
          </a:bodyPr>
          <a:lstStyle/>
          <a:p>
            <a:r>
              <a:rPr lang="en-US" sz="2800" dirty="0" smtClean="0"/>
              <a:t>Information Sharing and Analysis Centers (ISACs) were created over a decade ago to address the needs of the nation’s critical infrastructures.</a:t>
            </a:r>
          </a:p>
          <a:p>
            <a:r>
              <a:rPr lang="en-US" sz="2800" dirty="0" smtClean="0"/>
              <a:t>The majority of organizations/businesses are not part of one of the critical infrastructures, but they need to be engaged in information sharing as are entities that are related to a critical </a:t>
            </a:r>
            <a:br>
              <a:rPr lang="en-US" sz="2800" dirty="0" smtClean="0"/>
            </a:br>
            <a:r>
              <a:rPr lang="en-US" sz="2800" dirty="0" smtClean="0"/>
              <a:t>infrastructures.</a:t>
            </a:r>
          </a:p>
          <a:p>
            <a:r>
              <a:rPr lang="en-US" sz="2800" dirty="0" smtClean="0"/>
              <a:t>We need to build an “ecosystem”</a:t>
            </a:r>
            <a:br>
              <a:rPr lang="en-US" sz="2800" dirty="0" smtClean="0"/>
            </a:br>
            <a:r>
              <a:rPr lang="en-US" sz="2800" dirty="0" smtClean="0"/>
              <a:t>that will include all individuals and</a:t>
            </a:r>
            <a:br>
              <a:rPr lang="en-US" sz="2800" dirty="0" smtClean="0"/>
            </a:br>
            <a:r>
              <a:rPr lang="en-US" sz="2800" dirty="0" smtClean="0"/>
              <a:t>organizations that want to participate</a:t>
            </a:r>
            <a:r>
              <a:rPr lang="en-US" sz="2800" dirty="0"/>
              <a:t/>
            </a:r>
            <a:br>
              <a:rPr lang="en-US" sz="2800" dirty="0"/>
            </a:br>
            <a:r>
              <a:rPr lang="en-US" sz="2800" dirty="0" smtClean="0"/>
              <a:t>in information sharing.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3924300"/>
            <a:ext cx="3200400" cy="2800350"/>
          </a:xfrm>
          <a:prstGeom prst="rect">
            <a:avLst/>
          </a:prstGeom>
        </p:spPr>
      </p:pic>
    </p:spTree>
    <p:extLst>
      <p:ext uri="{BB962C8B-B14F-4D97-AF65-F5344CB8AC3E}">
        <p14:creationId xmlns:p14="http://schemas.microsoft.com/office/powerpoint/2010/main" val="753190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56890229"/>
              </p:ext>
            </p:extLst>
          </p:nvPr>
        </p:nvGraphicFramePr>
        <p:xfrm>
          <a:off x="2005692" y="1630223"/>
          <a:ext cx="7824108" cy="46789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8528957" y="1759574"/>
            <a:ext cx="2672443" cy="5016758"/>
          </a:xfrm>
          <a:prstGeom prst="rect">
            <a:avLst/>
          </a:prstGeom>
          <a:noFill/>
        </p:spPr>
        <p:txBody>
          <a:bodyPr wrap="square" rtlCol="0">
            <a:spAutoFit/>
          </a:bodyPr>
          <a:lstStyle/>
          <a:p>
            <a:r>
              <a:rPr lang="en-US" sz="2000" dirty="0"/>
              <a:t>From ~ 20 Sector -based entities with varying ideas of ISAC member qualification and requirements……  to</a:t>
            </a:r>
          </a:p>
          <a:p>
            <a:endParaRPr lang="en-US" sz="2000" b="1" dirty="0"/>
          </a:p>
          <a:p>
            <a:endParaRPr lang="en-US" sz="2000" b="1" dirty="0"/>
          </a:p>
          <a:p>
            <a:r>
              <a:rPr lang="en-US" sz="2000" b="1" dirty="0"/>
              <a:t>Game Changer</a:t>
            </a:r>
          </a:p>
          <a:p>
            <a:endParaRPr lang="en-US" sz="2000" b="1" dirty="0"/>
          </a:p>
          <a:p>
            <a:r>
              <a:rPr lang="en-US" sz="2000" dirty="0">
                <a:solidFill>
                  <a:srgbClr val="FF0000"/>
                </a:solidFill>
              </a:rPr>
              <a:t>1000s of potential sharing entities (with unlimited numbers of members) built on baseline requirements for trusted sharing</a:t>
            </a:r>
            <a:r>
              <a:rPr lang="en-US" sz="2000" dirty="0" smtClean="0">
                <a:solidFill>
                  <a:srgbClr val="FF0000"/>
                </a:solidFill>
              </a:rPr>
              <a:t>.</a:t>
            </a:r>
            <a:endParaRPr lang="en-US" sz="2000" dirty="0">
              <a:solidFill>
                <a:srgbClr val="FF0000"/>
              </a:solidFill>
            </a:endParaRPr>
          </a:p>
        </p:txBody>
      </p:sp>
      <p:sp>
        <p:nvSpPr>
          <p:cNvPr id="7" name="Oval 6"/>
          <p:cNvSpPr/>
          <p:nvPr/>
        </p:nvSpPr>
        <p:spPr>
          <a:xfrm>
            <a:off x="6272892" y="1843882"/>
            <a:ext cx="168728" cy="1905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2960782" y="4823362"/>
            <a:ext cx="168728"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064305" y="3429430"/>
            <a:ext cx="217304" cy="19049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p:cNvSpPr/>
          <p:nvPr/>
        </p:nvSpPr>
        <p:spPr>
          <a:xfrm>
            <a:off x="7564029" y="3679816"/>
            <a:ext cx="168728" cy="1524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Oval 10"/>
          <p:cNvSpPr/>
          <p:nvPr/>
        </p:nvSpPr>
        <p:spPr>
          <a:xfrm>
            <a:off x="7010400" y="5334000"/>
            <a:ext cx="210911" cy="2286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Oval 11"/>
          <p:cNvSpPr/>
          <p:nvPr/>
        </p:nvSpPr>
        <p:spPr>
          <a:xfrm>
            <a:off x="3577226" y="2034382"/>
            <a:ext cx="249103" cy="248954"/>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Oval 12"/>
          <p:cNvSpPr/>
          <p:nvPr/>
        </p:nvSpPr>
        <p:spPr>
          <a:xfrm>
            <a:off x="3733800" y="2819400"/>
            <a:ext cx="168728"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210174" y="2933700"/>
            <a:ext cx="20138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Oval 14"/>
          <p:cNvSpPr/>
          <p:nvPr/>
        </p:nvSpPr>
        <p:spPr>
          <a:xfrm>
            <a:off x="3216728" y="2422399"/>
            <a:ext cx="381000" cy="36195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p:cNvSpPr/>
          <p:nvPr/>
        </p:nvSpPr>
        <p:spPr>
          <a:xfrm>
            <a:off x="4970960" y="5492087"/>
            <a:ext cx="168728" cy="1524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Oval 16"/>
          <p:cNvSpPr/>
          <p:nvPr/>
        </p:nvSpPr>
        <p:spPr>
          <a:xfrm>
            <a:off x="5840185" y="2643982"/>
            <a:ext cx="253092"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Oval 17"/>
          <p:cNvSpPr/>
          <p:nvPr/>
        </p:nvSpPr>
        <p:spPr>
          <a:xfrm>
            <a:off x="4691384" y="1802231"/>
            <a:ext cx="288472" cy="2562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Oval 19"/>
          <p:cNvSpPr/>
          <p:nvPr/>
        </p:nvSpPr>
        <p:spPr>
          <a:xfrm>
            <a:off x="5867400" y="5806282"/>
            <a:ext cx="168728" cy="1524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Oval 20"/>
          <p:cNvSpPr/>
          <p:nvPr/>
        </p:nvSpPr>
        <p:spPr>
          <a:xfrm>
            <a:off x="3657600" y="5006182"/>
            <a:ext cx="168728" cy="1524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Notched Right Arrow 22"/>
          <p:cNvSpPr/>
          <p:nvPr/>
        </p:nvSpPr>
        <p:spPr>
          <a:xfrm rot="5400000">
            <a:off x="8959542" y="3760824"/>
            <a:ext cx="451104" cy="244656"/>
          </a:xfrm>
          <a:prstGeom prst="notched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934200" y="3901282"/>
            <a:ext cx="168728" cy="1524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Oval 24"/>
          <p:cNvSpPr/>
          <p:nvPr/>
        </p:nvSpPr>
        <p:spPr>
          <a:xfrm>
            <a:off x="5881195" y="2239278"/>
            <a:ext cx="260883" cy="2667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p:cNvSpPr/>
          <p:nvPr/>
        </p:nvSpPr>
        <p:spPr>
          <a:xfrm>
            <a:off x="4419600" y="5958682"/>
            <a:ext cx="228600" cy="2286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Oval 26"/>
          <p:cNvSpPr/>
          <p:nvPr/>
        </p:nvSpPr>
        <p:spPr>
          <a:xfrm>
            <a:off x="5227864" y="5644487"/>
            <a:ext cx="364672" cy="3048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Oval 27"/>
          <p:cNvSpPr/>
          <p:nvPr/>
        </p:nvSpPr>
        <p:spPr>
          <a:xfrm>
            <a:off x="3577225" y="1389404"/>
            <a:ext cx="168728" cy="189345"/>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Oval 28"/>
          <p:cNvSpPr/>
          <p:nvPr/>
        </p:nvSpPr>
        <p:spPr>
          <a:xfrm>
            <a:off x="7744860" y="2667000"/>
            <a:ext cx="168728" cy="1524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Oval 29"/>
          <p:cNvSpPr/>
          <p:nvPr/>
        </p:nvSpPr>
        <p:spPr>
          <a:xfrm>
            <a:off x="5000602" y="2120107"/>
            <a:ext cx="381000" cy="36195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Oval 30"/>
          <p:cNvSpPr/>
          <p:nvPr/>
        </p:nvSpPr>
        <p:spPr>
          <a:xfrm>
            <a:off x="2360322" y="1939132"/>
            <a:ext cx="381000" cy="36195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p:cNvSpPr/>
          <p:nvPr/>
        </p:nvSpPr>
        <p:spPr>
          <a:xfrm>
            <a:off x="6372073" y="4434472"/>
            <a:ext cx="381000" cy="36195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Oval 32"/>
          <p:cNvSpPr/>
          <p:nvPr/>
        </p:nvSpPr>
        <p:spPr>
          <a:xfrm>
            <a:off x="6738256" y="5003134"/>
            <a:ext cx="168728" cy="1524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Oval 33"/>
          <p:cNvSpPr/>
          <p:nvPr/>
        </p:nvSpPr>
        <p:spPr>
          <a:xfrm>
            <a:off x="3071487" y="1958182"/>
            <a:ext cx="168728" cy="1524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Isosceles Triangle 36"/>
          <p:cNvSpPr/>
          <p:nvPr/>
        </p:nvSpPr>
        <p:spPr>
          <a:xfrm rot="16200000">
            <a:off x="6006772" y="4501779"/>
            <a:ext cx="378328" cy="66914"/>
          </a:xfrm>
          <a:prstGeom prst="triangle">
            <a:avLst/>
          </a:prstGeom>
          <a:solidFill>
            <a:schemeClr val="accent3">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8" name="Isosceles Triangle 37"/>
          <p:cNvSpPr/>
          <p:nvPr/>
        </p:nvSpPr>
        <p:spPr>
          <a:xfrm rot="20292308">
            <a:off x="5001938" y="5303382"/>
            <a:ext cx="378328" cy="45719"/>
          </a:xfrm>
          <a:prstGeom prst="triangle">
            <a:avLst/>
          </a:prstGeom>
          <a:solidFill>
            <a:schemeClr val="accent3">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9" name="Isosceles Triangle 38"/>
          <p:cNvSpPr/>
          <p:nvPr/>
        </p:nvSpPr>
        <p:spPr>
          <a:xfrm rot="8530298">
            <a:off x="3703314" y="1810426"/>
            <a:ext cx="378328" cy="66914"/>
          </a:xfrm>
          <a:prstGeom prst="triangle">
            <a:avLst/>
          </a:prstGeom>
          <a:solidFill>
            <a:schemeClr val="accent3">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0" name="Isosceles Triangle 39"/>
          <p:cNvSpPr/>
          <p:nvPr/>
        </p:nvSpPr>
        <p:spPr>
          <a:xfrm rot="14675184">
            <a:off x="6094436" y="2829325"/>
            <a:ext cx="378328" cy="66914"/>
          </a:xfrm>
          <a:prstGeom prst="triangle">
            <a:avLst/>
          </a:prstGeom>
          <a:solidFill>
            <a:schemeClr val="accent3">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1" name="Isosceles Triangle 40"/>
          <p:cNvSpPr/>
          <p:nvPr/>
        </p:nvSpPr>
        <p:spPr>
          <a:xfrm rot="151238">
            <a:off x="1901992" y="5966970"/>
            <a:ext cx="378328" cy="66914"/>
          </a:xfrm>
          <a:prstGeom prst="triangle">
            <a:avLst/>
          </a:prstGeom>
          <a:solidFill>
            <a:schemeClr val="accent3">
              <a:lumMod val="75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42" name="Isosceles Triangle 41"/>
          <p:cNvSpPr/>
          <p:nvPr/>
        </p:nvSpPr>
        <p:spPr>
          <a:xfrm rot="10800000" flipV="1">
            <a:off x="1895315" y="6230119"/>
            <a:ext cx="378328" cy="79083"/>
          </a:xfrm>
          <a:prstGeom prst="triangle">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6" name="TextBox 35"/>
          <p:cNvSpPr txBox="1"/>
          <p:nvPr/>
        </p:nvSpPr>
        <p:spPr>
          <a:xfrm>
            <a:off x="1110008" y="5719039"/>
            <a:ext cx="1155153" cy="707886"/>
          </a:xfrm>
          <a:prstGeom prst="rect">
            <a:avLst/>
          </a:prstGeom>
          <a:noFill/>
        </p:spPr>
        <p:txBody>
          <a:bodyPr wrap="square" rtlCol="0">
            <a:spAutoFit/>
          </a:bodyPr>
          <a:lstStyle/>
          <a:p>
            <a:r>
              <a:rPr lang="en-US" sz="1000" dirty="0"/>
              <a:t>Incoming information</a:t>
            </a:r>
          </a:p>
          <a:p>
            <a:r>
              <a:rPr lang="en-US" sz="1000" dirty="0"/>
              <a:t>Outgoing information</a:t>
            </a:r>
          </a:p>
        </p:txBody>
      </p:sp>
      <p:sp>
        <p:nvSpPr>
          <p:cNvPr id="43" name="Title 1"/>
          <p:cNvSpPr txBox="1">
            <a:spLocks/>
          </p:cNvSpPr>
          <p:nvPr/>
        </p:nvSpPr>
        <p:spPr bwMode="auto">
          <a:xfrm>
            <a:off x="923902" y="-70383"/>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Arial Unicode MS" pitchFamily="34" charset="-128"/>
              </a:defRPr>
            </a:lvl2pPr>
            <a:lvl3pPr algn="ctr" rtl="0" eaLnBrk="0" fontAlgn="base" hangingPunct="0">
              <a:spcBef>
                <a:spcPct val="0"/>
              </a:spcBef>
              <a:spcAft>
                <a:spcPct val="0"/>
              </a:spcAft>
              <a:defRPr sz="2800" b="1">
                <a:solidFill>
                  <a:schemeClr val="bg1"/>
                </a:solidFill>
                <a:latin typeface="Arial Unicode MS" pitchFamily="34" charset="-128"/>
              </a:defRPr>
            </a:lvl3pPr>
            <a:lvl4pPr algn="ctr" rtl="0" eaLnBrk="0" fontAlgn="base" hangingPunct="0">
              <a:spcBef>
                <a:spcPct val="0"/>
              </a:spcBef>
              <a:spcAft>
                <a:spcPct val="0"/>
              </a:spcAft>
              <a:defRPr sz="2800" b="1">
                <a:solidFill>
                  <a:schemeClr val="bg1"/>
                </a:solidFill>
                <a:latin typeface="Arial Unicode MS" pitchFamily="34" charset="-128"/>
              </a:defRPr>
            </a:lvl4pPr>
            <a:lvl5pPr algn="ctr" rtl="0" eaLnBrk="0" fontAlgn="base" hangingPunct="0">
              <a:spcBef>
                <a:spcPct val="0"/>
              </a:spcBef>
              <a:spcAft>
                <a:spcPct val="0"/>
              </a:spcAft>
              <a:defRPr sz="2800" b="1">
                <a:solidFill>
                  <a:schemeClr val="bg1"/>
                </a:solidFill>
                <a:latin typeface="Arial Unicode MS" pitchFamily="34" charset="-128"/>
              </a:defRPr>
            </a:lvl5pPr>
            <a:lvl6pPr marL="457200" algn="ctr" rtl="0" fontAlgn="base">
              <a:spcBef>
                <a:spcPct val="0"/>
              </a:spcBef>
              <a:spcAft>
                <a:spcPct val="0"/>
              </a:spcAft>
              <a:defRPr sz="2800" b="1">
                <a:solidFill>
                  <a:schemeClr val="bg1"/>
                </a:solidFill>
                <a:latin typeface="Arial Unicode MS" pitchFamily="34" charset="-128"/>
              </a:defRPr>
            </a:lvl6pPr>
            <a:lvl7pPr marL="914400" algn="ctr" rtl="0" fontAlgn="base">
              <a:spcBef>
                <a:spcPct val="0"/>
              </a:spcBef>
              <a:spcAft>
                <a:spcPct val="0"/>
              </a:spcAft>
              <a:defRPr sz="2800" b="1">
                <a:solidFill>
                  <a:schemeClr val="bg1"/>
                </a:solidFill>
                <a:latin typeface="Arial Unicode MS" pitchFamily="34" charset="-128"/>
              </a:defRPr>
            </a:lvl7pPr>
            <a:lvl8pPr marL="1371600" algn="ctr" rtl="0" fontAlgn="base">
              <a:spcBef>
                <a:spcPct val="0"/>
              </a:spcBef>
              <a:spcAft>
                <a:spcPct val="0"/>
              </a:spcAft>
              <a:defRPr sz="2800" b="1">
                <a:solidFill>
                  <a:schemeClr val="bg1"/>
                </a:solidFill>
                <a:latin typeface="Arial Unicode MS" pitchFamily="34" charset="-128"/>
              </a:defRPr>
            </a:lvl8pPr>
            <a:lvl9pPr marL="1828800" algn="ctr" rtl="0" fontAlgn="base">
              <a:spcBef>
                <a:spcPct val="0"/>
              </a:spcBef>
              <a:spcAft>
                <a:spcPct val="0"/>
              </a:spcAft>
              <a:defRPr sz="2800" b="1">
                <a:solidFill>
                  <a:schemeClr val="bg1"/>
                </a:solidFill>
                <a:latin typeface="Arial Unicode MS" pitchFamily="34" charset="-128"/>
              </a:defRPr>
            </a:lvl9pPr>
          </a:lstStyle>
          <a:p>
            <a:r>
              <a:rPr lang="en-US" kern="0" dirty="0">
                <a:solidFill>
                  <a:schemeClr val="tx2"/>
                </a:solidFill>
              </a:rPr>
              <a:t>(From a DHS briefing): Empowering Communities</a:t>
            </a:r>
          </a:p>
        </p:txBody>
      </p:sp>
    </p:spTree>
    <p:extLst>
      <p:ext uri="{BB962C8B-B14F-4D97-AF65-F5344CB8AC3E}">
        <p14:creationId xmlns:p14="http://schemas.microsoft.com/office/powerpoint/2010/main" val="1022443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members of the ecosystem</a:t>
            </a:r>
            <a:endParaRPr lang="en-US" dirty="0"/>
          </a:p>
        </p:txBody>
      </p:sp>
      <p:sp>
        <p:nvSpPr>
          <p:cNvPr id="3" name="Content Placeholder 2"/>
          <p:cNvSpPr>
            <a:spLocks noGrp="1"/>
          </p:cNvSpPr>
          <p:nvPr>
            <p:ph idx="1"/>
          </p:nvPr>
        </p:nvSpPr>
        <p:spPr>
          <a:xfrm>
            <a:off x="457200" y="1752600"/>
            <a:ext cx="11506200" cy="5105400"/>
          </a:xfrm>
        </p:spPr>
        <p:txBody>
          <a:bodyPr>
            <a:normAutofit fontScale="92500" lnSpcReduction="20000"/>
          </a:bodyPr>
          <a:lstStyle/>
          <a:p>
            <a:r>
              <a:rPr lang="en-US" sz="2000" dirty="0"/>
              <a:t>Commercial or Sector ISAO</a:t>
            </a:r>
          </a:p>
          <a:p>
            <a:pPr lvl="1"/>
            <a:r>
              <a:rPr lang="en-US" sz="1800" dirty="0"/>
              <a:t>Shoe Retailers ISAO</a:t>
            </a:r>
          </a:p>
          <a:p>
            <a:pPr lvl="1"/>
            <a:r>
              <a:rPr lang="en-US" sz="1800" dirty="0" smtClean="0"/>
              <a:t>Alabama Baptist Ministers ISAO</a:t>
            </a:r>
            <a:endParaRPr lang="en-US" sz="1800" dirty="0"/>
          </a:p>
          <a:p>
            <a:r>
              <a:rPr lang="en-US" sz="2000" dirty="0"/>
              <a:t>“Tiered” ISAOs for a given industry</a:t>
            </a:r>
          </a:p>
          <a:p>
            <a:pPr lvl="1"/>
            <a:r>
              <a:rPr lang="en-US" sz="1800" dirty="0"/>
              <a:t>National Association of Mariachi Bands ISAO</a:t>
            </a:r>
          </a:p>
          <a:p>
            <a:pPr lvl="1"/>
            <a:r>
              <a:rPr lang="en-US" sz="1800" dirty="0"/>
              <a:t>SW U.S. Mariachi Bands ISAO</a:t>
            </a:r>
          </a:p>
          <a:p>
            <a:pPr lvl="1"/>
            <a:r>
              <a:rPr lang="en-US" sz="1800" dirty="0"/>
              <a:t>Mariachi Bands of South Texas ISAO</a:t>
            </a:r>
          </a:p>
          <a:p>
            <a:r>
              <a:rPr lang="en-US" sz="2000" dirty="0"/>
              <a:t>Geographically based ISAOs</a:t>
            </a:r>
          </a:p>
          <a:p>
            <a:pPr lvl="1"/>
            <a:r>
              <a:rPr lang="en-US" sz="1800" dirty="0"/>
              <a:t>State of Texas ISAO</a:t>
            </a:r>
          </a:p>
          <a:p>
            <a:pPr lvl="1"/>
            <a:r>
              <a:rPr lang="en-US" sz="1800" dirty="0"/>
              <a:t>City of San Antonio ISAO</a:t>
            </a:r>
          </a:p>
          <a:p>
            <a:r>
              <a:rPr lang="en-US" sz="2000" dirty="0"/>
              <a:t>ISAO Service Providers</a:t>
            </a:r>
          </a:p>
          <a:p>
            <a:pPr lvl="1"/>
            <a:r>
              <a:rPr lang="en-US" sz="1800" dirty="0"/>
              <a:t>Providers of services to ISAOs</a:t>
            </a:r>
          </a:p>
          <a:p>
            <a:pPr lvl="1"/>
            <a:r>
              <a:rPr lang="en-US" sz="1800" dirty="0"/>
              <a:t>Providers of services to individual organizations not part of an </a:t>
            </a:r>
            <a:r>
              <a:rPr lang="en-US" sz="1800" dirty="0" smtClean="0"/>
              <a:t>ISAO – a commercial ISAO</a:t>
            </a:r>
          </a:p>
          <a:p>
            <a:r>
              <a:rPr lang="en-US" sz="2100" dirty="0" smtClean="0"/>
              <a:t>Special Event ISAOs</a:t>
            </a:r>
          </a:p>
          <a:p>
            <a:pPr lvl="1"/>
            <a:r>
              <a:rPr lang="en-US" sz="1800" dirty="0" smtClean="0"/>
              <a:t>Super Bowl ISAO</a:t>
            </a:r>
          </a:p>
          <a:p>
            <a:r>
              <a:rPr lang="en-US" sz="2000" dirty="0"/>
              <a:t>Groups of Security-minded Individuals</a:t>
            </a:r>
          </a:p>
          <a:p>
            <a:pPr lvl="1"/>
            <a:r>
              <a:rPr lang="en-US" sz="1800" dirty="0"/>
              <a:t>San Antonio Security Leaders </a:t>
            </a:r>
            <a:r>
              <a:rPr lang="en-US" sz="1800" dirty="0" smtClean="0"/>
              <a:t>Forum</a:t>
            </a:r>
          </a:p>
          <a:p>
            <a:r>
              <a:rPr lang="en-US" sz="2100" dirty="0" smtClean="0"/>
              <a:t>Government (and industry) Information Sharing organizations</a:t>
            </a:r>
          </a:p>
          <a:p>
            <a:pPr lvl="1"/>
            <a:r>
              <a:rPr lang="en-US" sz="1800" dirty="0" smtClean="0"/>
              <a:t>Not all ISOAs may want to participate in sharing with government agencies or other specific info sharing entities</a:t>
            </a:r>
            <a:endParaRPr lang="en-US" sz="1800" dirty="0"/>
          </a:p>
        </p:txBody>
      </p:sp>
      <p:sp>
        <p:nvSpPr>
          <p:cNvPr id="4" name="TextBox 3"/>
          <p:cNvSpPr txBox="1"/>
          <p:nvPr/>
        </p:nvSpPr>
        <p:spPr>
          <a:xfrm>
            <a:off x="8001000" y="2133600"/>
            <a:ext cx="3352800" cy="1938992"/>
          </a:xfrm>
          <a:prstGeom prst="rect">
            <a:avLst/>
          </a:prstGeom>
          <a:noFill/>
        </p:spPr>
        <p:txBody>
          <a:bodyPr wrap="square" rtlCol="0">
            <a:spAutoFit/>
          </a:bodyPr>
          <a:lstStyle/>
          <a:p>
            <a:r>
              <a:rPr lang="en-US" sz="2400" dirty="0" smtClean="0">
                <a:solidFill>
                  <a:srgbClr val="FF0000"/>
                </a:solidFill>
              </a:rPr>
              <a:t>Each of these has a place in the ecosystem.  We need to ensure we have provided a way for them to fit in.</a:t>
            </a:r>
            <a:endParaRPr lang="en-US" sz="2400" dirty="0">
              <a:solidFill>
                <a:srgbClr val="FF0000"/>
              </a:solidFill>
            </a:endParaRPr>
          </a:p>
        </p:txBody>
      </p:sp>
    </p:spTree>
    <p:extLst>
      <p:ext uri="{BB962C8B-B14F-4D97-AF65-F5344CB8AC3E}">
        <p14:creationId xmlns:p14="http://schemas.microsoft.com/office/powerpoint/2010/main" val="3311353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information can an ISAO share?</a:t>
            </a:r>
            <a:endParaRPr lang="en-US" dirty="0"/>
          </a:p>
        </p:txBody>
      </p:sp>
      <p:sp>
        <p:nvSpPr>
          <p:cNvPr id="3" name="Content Placeholder 2"/>
          <p:cNvSpPr>
            <a:spLocks noGrp="1"/>
          </p:cNvSpPr>
          <p:nvPr>
            <p:ph idx="1"/>
          </p:nvPr>
        </p:nvSpPr>
        <p:spPr/>
        <p:txBody>
          <a:bodyPr>
            <a:normAutofit/>
          </a:bodyPr>
          <a:lstStyle/>
          <a:p>
            <a:r>
              <a:rPr lang="en-US" sz="2400" dirty="0" smtClean="0"/>
              <a:t>Security relevant indicators</a:t>
            </a:r>
          </a:p>
          <a:p>
            <a:r>
              <a:rPr lang="en-US" sz="2400" dirty="0" smtClean="0"/>
              <a:t>Security relevant incident data (in real-time is the ultimate goal)</a:t>
            </a:r>
          </a:p>
          <a:p>
            <a:pPr lvl="1"/>
            <a:r>
              <a:rPr lang="en-US" sz="2200" dirty="0" smtClean="0"/>
              <a:t>Analysis that leads to actionable activities</a:t>
            </a:r>
          </a:p>
          <a:p>
            <a:r>
              <a:rPr lang="en-US" sz="2400" dirty="0" smtClean="0"/>
              <a:t>Best practices</a:t>
            </a:r>
          </a:p>
          <a:p>
            <a:r>
              <a:rPr lang="en-US" sz="2400" dirty="0" smtClean="0"/>
              <a:t>Security training / awareness </a:t>
            </a:r>
          </a:p>
          <a:p>
            <a:r>
              <a:rPr lang="en-US" sz="2400" dirty="0" smtClean="0"/>
              <a:t>Tools or an analysis/evaluation of tools</a:t>
            </a:r>
          </a:p>
          <a:p>
            <a:r>
              <a:rPr lang="en-US" sz="2400" dirty="0" smtClean="0"/>
              <a:t>Trends that might impact the members of the ISAO</a:t>
            </a:r>
          </a:p>
          <a:p>
            <a:pPr lvl="1"/>
            <a:r>
              <a:rPr lang="en-US" sz="2200" dirty="0" smtClean="0"/>
              <a:t>Recommendations on countermeasures</a:t>
            </a:r>
          </a:p>
          <a:p>
            <a:pPr lvl="1"/>
            <a:r>
              <a:rPr lang="en-US" sz="2200" dirty="0" smtClean="0"/>
              <a:t>Analysis of Sector and Common Applications</a:t>
            </a:r>
            <a:endParaRPr lang="en-US" sz="2200" dirty="0"/>
          </a:p>
        </p:txBody>
      </p:sp>
    </p:spTree>
    <p:extLst>
      <p:ext uri="{BB962C8B-B14F-4D97-AF65-F5344CB8AC3E}">
        <p14:creationId xmlns:p14="http://schemas.microsoft.com/office/powerpoint/2010/main" val="1772652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services/capabilities can an ISAO Provide?</a:t>
            </a:r>
            <a:endParaRPr lang="en-US" dirty="0"/>
          </a:p>
        </p:txBody>
      </p:sp>
      <p:sp>
        <p:nvSpPr>
          <p:cNvPr id="3" name="Content Placeholder 2"/>
          <p:cNvSpPr>
            <a:spLocks noGrp="1"/>
          </p:cNvSpPr>
          <p:nvPr>
            <p:ph idx="1"/>
          </p:nvPr>
        </p:nvSpPr>
        <p:spPr>
          <a:xfrm>
            <a:off x="838200" y="1958008"/>
            <a:ext cx="10515600" cy="4671392"/>
          </a:xfrm>
        </p:spPr>
        <p:txBody>
          <a:bodyPr>
            <a:normAutofit lnSpcReduction="10000"/>
          </a:bodyPr>
          <a:lstStyle/>
          <a:p>
            <a:r>
              <a:rPr lang="en-US" sz="2400" dirty="0" smtClean="0"/>
              <a:t>Sharing of information with members </a:t>
            </a:r>
          </a:p>
          <a:p>
            <a:pPr lvl="1"/>
            <a:r>
              <a:rPr lang="en-US" sz="2100" dirty="0"/>
              <a:t>B</a:t>
            </a:r>
            <a:r>
              <a:rPr lang="en-US" sz="2100" dirty="0" smtClean="0"/>
              <a:t>ased on needs and charter of the ISAO</a:t>
            </a:r>
          </a:p>
          <a:p>
            <a:r>
              <a:rPr lang="en-US" sz="2400" dirty="0" smtClean="0"/>
              <a:t>Interface and communication with other ISAOs and government agencies</a:t>
            </a:r>
          </a:p>
          <a:p>
            <a:pPr lvl="1"/>
            <a:r>
              <a:rPr lang="en-US" sz="2100" dirty="0" smtClean="0"/>
              <a:t>Again, depends on needs of the members of the ISAO</a:t>
            </a:r>
          </a:p>
          <a:p>
            <a:r>
              <a:rPr lang="en-US" sz="2400" dirty="0" smtClean="0"/>
              <a:t>Represent the members in information sharing and security forums</a:t>
            </a:r>
          </a:p>
          <a:p>
            <a:r>
              <a:rPr lang="en-US" sz="2400" dirty="0"/>
              <a:t>Analysis of sector-relevant security </a:t>
            </a:r>
            <a:r>
              <a:rPr lang="en-US" sz="2400" dirty="0" smtClean="0"/>
              <a:t>information</a:t>
            </a:r>
          </a:p>
          <a:p>
            <a:r>
              <a:rPr lang="en-US" sz="2400" dirty="0" smtClean="0"/>
              <a:t>24/7 security operations alert center</a:t>
            </a:r>
          </a:p>
          <a:p>
            <a:r>
              <a:rPr lang="en-US" sz="2400" dirty="0" smtClean="0"/>
              <a:t>Assistance with incident response</a:t>
            </a:r>
          </a:p>
          <a:p>
            <a:r>
              <a:rPr lang="en-US" sz="2400" dirty="0" smtClean="0"/>
              <a:t>… many others</a:t>
            </a:r>
          </a:p>
          <a:p>
            <a:endParaRPr lang="en-US" sz="2400" dirty="0" smtClean="0"/>
          </a:p>
          <a:p>
            <a:r>
              <a:rPr lang="en-US" sz="2400" dirty="0" smtClean="0">
                <a:solidFill>
                  <a:srgbClr val="FF0000"/>
                </a:solidFill>
              </a:rPr>
              <a:t>Ultimately, the ISAO is the link into the national information sharing ecosystem for its members!</a:t>
            </a:r>
          </a:p>
        </p:txBody>
      </p:sp>
    </p:spTree>
    <p:extLst>
      <p:ext uri="{BB962C8B-B14F-4D97-AF65-F5344CB8AC3E}">
        <p14:creationId xmlns:p14="http://schemas.microsoft.com/office/powerpoint/2010/main" val="21317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who should form an ISAO?</a:t>
            </a:r>
            <a:endParaRPr lang="en-US" dirty="0"/>
          </a:p>
        </p:txBody>
      </p:sp>
      <p:sp>
        <p:nvSpPr>
          <p:cNvPr id="3" name="Content Placeholder 2"/>
          <p:cNvSpPr>
            <a:spLocks noGrp="1"/>
          </p:cNvSpPr>
          <p:nvPr>
            <p:ph idx="1"/>
          </p:nvPr>
        </p:nvSpPr>
        <p:spPr>
          <a:xfrm>
            <a:off x="838200" y="1958008"/>
            <a:ext cx="10515600" cy="4671392"/>
          </a:xfrm>
        </p:spPr>
        <p:txBody>
          <a:bodyPr>
            <a:normAutofit/>
          </a:bodyPr>
          <a:lstStyle/>
          <a:p>
            <a:r>
              <a:rPr lang="en-US" sz="2400" dirty="0" smtClean="0"/>
              <a:t>LOTS of people!</a:t>
            </a:r>
          </a:p>
          <a:p>
            <a:pPr lvl="1"/>
            <a:r>
              <a:rPr lang="en-US" sz="2200" dirty="0" smtClean="0"/>
              <a:t>The State of Texas (others have already started)</a:t>
            </a:r>
          </a:p>
          <a:p>
            <a:pPr lvl="1"/>
            <a:r>
              <a:rPr lang="en-US" sz="2200" dirty="0" smtClean="0"/>
              <a:t>Communities within the state</a:t>
            </a:r>
          </a:p>
          <a:p>
            <a:pPr lvl="1"/>
            <a:r>
              <a:rPr lang="en-US" sz="2200" dirty="0" smtClean="0"/>
              <a:t>Industry sectors or portions of sectors with common interests</a:t>
            </a:r>
            <a:endParaRPr lang="en-US" sz="2200" dirty="0"/>
          </a:p>
          <a:p>
            <a:r>
              <a:rPr lang="en-US" sz="2400" dirty="0" smtClean="0"/>
              <a:t>You may elect to be part of multiple ISAOs</a:t>
            </a:r>
          </a:p>
          <a:p>
            <a:pPr lvl="1"/>
            <a:r>
              <a:rPr lang="en-US" sz="2200" dirty="0" smtClean="0"/>
              <a:t>Geographic and functional</a:t>
            </a:r>
          </a:p>
          <a:p>
            <a:pPr lvl="1"/>
            <a:r>
              <a:rPr lang="en-US" sz="2200" dirty="0" smtClean="0"/>
              <a:t>Tiered ISAOs (national, regional, local)</a:t>
            </a:r>
          </a:p>
          <a:p>
            <a:r>
              <a:rPr lang="en-US" sz="2400" dirty="0" smtClean="0"/>
              <a:t>The services offered by an ISAO will vary and will depend on the goal of the ISAO and what its members want.</a:t>
            </a:r>
            <a:endParaRPr lang="en-US" sz="2400" dirty="0"/>
          </a:p>
          <a:p>
            <a:pPr lvl="1"/>
            <a:r>
              <a:rPr lang="en-US" sz="2200" dirty="0" smtClean="0"/>
              <a:t>Share with other ISAOs? Share with the government? Assist in incident response? 24/7 SOC?</a:t>
            </a:r>
          </a:p>
          <a:p>
            <a:pPr lvl="1"/>
            <a:r>
              <a:rPr lang="en-US" sz="2200" dirty="0" smtClean="0"/>
              <a:t>You may want to contract with a service provider versus developing your own services</a:t>
            </a:r>
          </a:p>
        </p:txBody>
      </p:sp>
    </p:spTree>
    <p:extLst>
      <p:ext uri="{BB962C8B-B14F-4D97-AF65-F5344CB8AC3E}">
        <p14:creationId xmlns:p14="http://schemas.microsoft.com/office/powerpoint/2010/main" val="4252355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 Template for Recording Streaming" id="{BBDB363C-8ABA-BD46-A8FD-7D50D752BDFA}" vid="{BAD752F1-D8D3-A945-8EF1-B8FBFCB78E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3262C7C2427D46B03C31E93647AAFD" ma:contentTypeVersion="0" ma:contentTypeDescription="Create a new document." ma:contentTypeScope="" ma:versionID="5e1b4d43f793c644925ef3f866b11af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F63E7B-BCD7-4FED-BDEC-2D0994EA6899}">
  <ds:schemaRefs>
    <ds:schemaRef ds:uri="http://www.w3.org/XML/1998/namespace"/>
    <ds:schemaRef ds:uri="http://purl.org/dc/dcmitype/"/>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s>
</ds:datastoreItem>
</file>

<file path=customXml/itemProps2.xml><?xml version="1.0" encoding="utf-8"?>
<ds:datastoreItem xmlns:ds="http://schemas.openxmlformats.org/officeDocument/2006/customXml" ds:itemID="{87C0CC75-F0F8-4AAD-842C-966DF434D1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6584B82-1366-40A1-B284-4FA3E03976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1892</TotalTime>
  <Words>854</Words>
  <Application>Microsoft Office PowerPoint</Application>
  <PresentationFormat>Widescreen</PresentationFormat>
  <Paragraphs>122</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2_Office Theme</vt:lpstr>
      <vt:lpstr>State of the Ecosystem:  Where We Are and Where We’re Going</vt:lpstr>
      <vt:lpstr>Why is Cybersecurity Information Sharing Important?</vt:lpstr>
      <vt:lpstr>Mission and Vision of the ISAO Standards Organization</vt:lpstr>
      <vt:lpstr>Creation of an Information Sharing Ecosystem</vt:lpstr>
      <vt:lpstr>PowerPoint Presentation</vt:lpstr>
      <vt:lpstr>Examples of members of the ecosystem</vt:lpstr>
      <vt:lpstr>So what information can an ISAO share?</vt:lpstr>
      <vt:lpstr>So what services/capabilities can an ISAO Provide?</vt:lpstr>
      <vt:lpstr>So, who should form an ISAO?</vt:lpstr>
      <vt:lpstr>Questions?</vt:lpstr>
    </vt:vector>
  </TitlesOfParts>
  <Company>LMI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 William</dc:creator>
  <cp:lastModifiedBy>Rodriguez-Gil, Michelle</cp:lastModifiedBy>
  <cp:revision>160</cp:revision>
  <dcterms:created xsi:type="dcterms:W3CDTF">2016-01-05T13:06:10Z</dcterms:created>
  <dcterms:modified xsi:type="dcterms:W3CDTF">2016-10-05T14:58:37Z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0x0101004C3262C7C2427D46B03C31E93647AAFD</vt:lpwstr>
  </property>
  <property fmtid="{D5CDD505-2E9C-101B-9397-08002B2CF9AE}" pid="3" name="Order">
    <vt:r8>66700</vt:r8>
  </property>
  <property fmtid="{D5CDD505-2E9C-101B-9397-08002B2CF9AE}" pid="4" name="TemplateUrl">
    <vt:lpwstr/>
  </property>
  <property fmtid="{D5CDD505-2E9C-101B-9397-08002B2CF9AE}" pid="5" name="_CopySource">
    <vt:lpwstr>https://teamlmiclient.lmi.org/ISAO/Shared Documents/Events/16-05-24 SWG Leadership Meeting/160614 SO SWG Leadership Online Meeting.pptx</vt:lpwstr>
  </property>
  <property fmtid="{D5CDD505-2E9C-101B-9397-08002B2CF9AE}" pid="6" name="xd_ProgID">
    <vt:lpwstr/>
  </property>
</Properties>
</file>